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2" r:id="rId2"/>
  </p:sldMasterIdLst>
  <p:notesMasterIdLst>
    <p:notesMasterId r:id="rId23"/>
  </p:notesMasterIdLst>
  <p:sldIdLst>
    <p:sldId id="514" r:id="rId3"/>
    <p:sldId id="261" r:id="rId4"/>
    <p:sldId id="262" r:id="rId5"/>
    <p:sldId id="263" r:id="rId6"/>
    <p:sldId id="274" r:id="rId7"/>
    <p:sldId id="291" r:id="rId8"/>
    <p:sldId id="275" r:id="rId9"/>
    <p:sldId id="276" r:id="rId10"/>
    <p:sldId id="265" r:id="rId11"/>
    <p:sldId id="266" r:id="rId12"/>
    <p:sldId id="286" r:id="rId13"/>
    <p:sldId id="277" r:id="rId14"/>
    <p:sldId id="290" r:id="rId15"/>
    <p:sldId id="278" r:id="rId16"/>
    <p:sldId id="280" r:id="rId17"/>
    <p:sldId id="283" r:id="rId18"/>
    <p:sldId id="292" r:id="rId19"/>
    <p:sldId id="267" r:id="rId20"/>
    <p:sldId id="293" r:id="rId21"/>
    <p:sldId id="5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931" autoAdjust="0"/>
  </p:normalViewPr>
  <p:slideViewPr>
    <p:cSldViewPr snapToObjects="1"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789AC-B0FC-9C43-B686-D7A288241E33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CFA0B2F-7E41-5C43-A86C-18A389F8680F}">
      <dgm:prSet phldrT="[Szöveg]" custT="1"/>
      <dgm:spPr/>
      <dgm:t>
        <a:bodyPr/>
        <a:lstStyle/>
        <a:p>
          <a:r>
            <a:rPr lang="hu-HU" sz="2000" dirty="0"/>
            <a:t>A beteg ellenállóképességének előzetes helyreállítása (vércukorszint, dohányzás, meglévő fertőzés kezelése)</a:t>
          </a:r>
        </a:p>
      </dgm:t>
    </dgm:pt>
    <dgm:pt modelId="{8801768A-7F57-6D48-BD95-29D1A57A7EAE}" type="parTrans" cxnId="{7F40D82A-50F5-014E-8614-FC7D0BD1A9DE}">
      <dgm:prSet/>
      <dgm:spPr/>
      <dgm:t>
        <a:bodyPr/>
        <a:lstStyle/>
        <a:p>
          <a:endParaRPr lang="hu-HU" sz="2000"/>
        </a:p>
      </dgm:t>
    </dgm:pt>
    <dgm:pt modelId="{9FBEF52E-0AA2-0F41-873F-E8ADE78BB0FF}" type="sibTrans" cxnId="{7F40D82A-50F5-014E-8614-FC7D0BD1A9DE}">
      <dgm:prSet/>
      <dgm:spPr/>
      <dgm:t>
        <a:bodyPr/>
        <a:lstStyle/>
        <a:p>
          <a:endParaRPr lang="hu-HU" sz="2000"/>
        </a:p>
      </dgm:t>
    </dgm:pt>
    <dgm:pt modelId="{9F5D244E-A08D-7546-A509-07DB00DA67BB}">
      <dgm:prSet phldrT="[Szöveg]" custT="1"/>
      <dgm:spPr/>
      <dgm:t>
        <a:bodyPr/>
        <a:lstStyle/>
        <a:p>
          <a:r>
            <a:rPr lang="hu-HU" sz="2000" dirty="0"/>
            <a:t>Műtéti program összeállítása</a:t>
          </a:r>
        </a:p>
      </dgm:t>
    </dgm:pt>
    <dgm:pt modelId="{F12F30E9-8BD3-B646-922F-9A9190C3AE88}" type="parTrans" cxnId="{3E52199E-4E6A-6443-894F-96F20F5484CF}">
      <dgm:prSet/>
      <dgm:spPr/>
      <dgm:t>
        <a:bodyPr/>
        <a:lstStyle/>
        <a:p>
          <a:endParaRPr lang="hu-HU" sz="2000"/>
        </a:p>
      </dgm:t>
    </dgm:pt>
    <dgm:pt modelId="{A12ACFD5-B5F4-C74C-B6A2-076B3A7A636F}" type="sibTrans" cxnId="{3E52199E-4E6A-6443-894F-96F20F5484CF}">
      <dgm:prSet/>
      <dgm:spPr/>
      <dgm:t>
        <a:bodyPr/>
        <a:lstStyle/>
        <a:p>
          <a:endParaRPr lang="hu-HU" sz="2000"/>
        </a:p>
      </dgm:t>
    </dgm:pt>
    <dgm:pt modelId="{81C2D7FB-2023-054F-9D8F-7F2FF1F825A3}">
      <dgm:prSet phldrT="[Szöveg]" custT="1"/>
      <dgm:spPr/>
      <dgm:t>
        <a:bodyPr/>
        <a:lstStyle/>
        <a:p>
          <a:r>
            <a:rPr lang="hu-HU" sz="2000" dirty="0"/>
            <a:t>Antibiotikum profilaxis elrendelése, beadása</a:t>
          </a:r>
        </a:p>
      </dgm:t>
    </dgm:pt>
    <dgm:pt modelId="{D757F0B8-C961-F142-AD35-A5A5863B5F28}" type="parTrans" cxnId="{E762402C-FD21-2747-A72C-CDB48EA63AC3}">
      <dgm:prSet/>
      <dgm:spPr/>
      <dgm:t>
        <a:bodyPr/>
        <a:lstStyle/>
        <a:p>
          <a:endParaRPr lang="hu-HU" sz="2000"/>
        </a:p>
      </dgm:t>
    </dgm:pt>
    <dgm:pt modelId="{EC4B686A-788D-E642-8D40-04B9DF53F08C}" type="sibTrans" cxnId="{E762402C-FD21-2747-A72C-CDB48EA63AC3}">
      <dgm:prSet/>
      <dgm:spPr/>
      <dgm:t>
        <a:bodyPr/>
        <a:lstStyle/>
        <a:p>
          <a:endParaRPr lang="hu-HU" sz="2000"/>
        </a:p>
      </dgm:t>
    </dgm:pt>
    <dgm:pt modelId="{5E1420FD-9612-3645-A988-280C0148553A}">
      <dgm:prSet custT="1"/>
      <dgm:spPr/>
      <dgm:t>
        <a:bodyPr/>
        <a:lstStyle/>
        <a:p>
          <a:r>
            <a:rPr lang="hu-HU" sz="2000"/>
            <a:t>Műtéti team egészségi állapotának felmérése</a:t>
          </a:r>
          <a:endParaRPr lang="hu-HU" sz="2000" dirty="0"/>
        </a:p>
      </dgm:t>
    </dgm:pt>
    <dgm:pt modelId="{1244ED0C-8A5F-9546-8623-C5FE6F1FA3FB}" type="parTrans" cxnId="{4C1F44B1-3C8E-3548-91BE-1797CD00FB85}">
      <dgm:prSet/>
      <dgm:spPr/>
      <dgm:t>
        <a:bodyPr/>
        <a:lstStyle/>
        <a:p>
          <a:endParaRPr lang="hu-HU" sz="2000"/>
        </a:p>
      </dgm:t>
    </dgm:pt>
    <dgm:pt modelId="{48D3D1FD-8F9B-AB49-9187-0FC202E48AD1}" type="sibTrans" cxnId="{4C1F44B1-3C8E-3548-91BE-1797CD00FB85}">
      <dgm:prSet/>
      <dgm:spPr/>
      <dgm:t>
        <a:bodyPr/>
        <a:lstStyle/>
        <a:p>
          <a:endParaRPr lang="hu-HU" sz="2000"/>
        </a:p>
      </dgm:t>
    </dgm:pt>
    <dgm:pt modelId="{120C012A-E6C2-2C46-B420-B0EC1F877D46}" type="pres">
      <dgm:prSet presAssocID="{6F4789AC-B0FC-9C43-B686-D7A288241E3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10D3464-3E33-3846-9A42-73C95ECDF9F2}" type="pres">
      <dgm:prSet presAssocID="{6CFA0B2F-7E41-5C43-A86C-18A389F8680F}" presName="horFlow" presStyleCnt="0"/>
      <dgm:spPr/>
    </dgm:pt>
    <dgm:pt modelId="{DE1EEA10-898B-F34C-9C90-B20DE03BAFBF}" type="pres">
      <dgm:prSet presAssocID="{6CFA0B2F-7E41-5C43-A86C-18A389F8680F}" presName="bigChev" presStyleLbl="node1" presStyleIdx="0" presStyleCnt="4" custScaleX="164550" custLinFactX="-20857" custLinFactNeighborX="-100000" custLinFactNeighborY="-1218"/>
      <dgm:spPr/>
    </dgm:pt>
    <dgm:pt modelId="{1B139CD1-15EC-2240-AADE-C1F201CA2690}" type="pres">
      <dgm:prSet presAssocID="{6CFA0B2F-7E41-5C43-A86C-18A389F8680F}" presName="vSp" presStyleCnt="0"/>
      <dgm:spPr/>
    </dgm:pt>
    <dgm:pt modelId="{FF417508-45FC-6D43-A36B-7B39B329CFFD}" type="pres">
      <dgm:prSet presAssocID="{9F5D244E-A08D-7546-A509-07DB00DA67BB}" presName="horFlow" presStyleCnt="0"/>
      <dgm:spPr/>
    </dgm:pt>
    <dgm:pt modelId="{CF73B9E9-1874-4E4B-B782-13010B7660A9}" type="pres">
      <dgm:prSet presAssocID="{9F5D244E-A08D-7546-A509-07DB00DA67BB}" presName="bigChev" presStyleLbl="node1" presStyleIdx="1" presStyleCnt="4" custScaleX="162649" custLinFactX="-20857" custLinFactNeighborX="-100000" custLinFactNeighborY="-1218"/>
      <dgm:spPr/>
    </dgm:pt>
    <dgm:pt modelId="{B76838FE-404F-B440-9B01-356ED59E682B}" type="pres">
      <dgm:prSet presAssocID="{9F5D244E-A08D-7546-A509-07DB00DA67BB}" presName="vSp" presStyleCnt="0"/>
      <dgm:spPr/>
    </dgm:pt>
    <dgm:pt modelId="{874DF473-FD1C-6840-AB69-D945FDD81F40}" type="pres">
      <dgm:prSet presAssocID="{81C2D7FB-2023-054F-9D8F-7F2FF1F825A3}" presName="horFlow" presStyleCnt="0"/>
      <dgm:spPr/>
    </dgm:pt>
    <dgm:pt modelId="{B14D44DD-16A5-FD46-BFC8-178FBB9F0A45}" type="pres">
      <dgm:prSet presAssocID="{81C2D7FB-2023-054F-9D8F-7F2FF1F825A3}" presName="bigChev" presStyleLbl="node1" presStyleIdx="2" presStyleCnt="4" custScaleX="162649" custLinFactX="-20857" custLinFactNeighborX="-100000" custLinFactNeighborY="-1218"/>
      <dgm:spPr/>
    </dgm:pt>
    <dgm:pt modelId="{0B2DEDCE-E976-2D41-8294-C32465C4C2BE}" type="pres">
      <dgm:prSet presAssocID="{81C2D7FB-2023-054F-9D8F-7F2FF1F825A3}" presName="vSp" presStyleCnt="0"/>
      <dgm:spPr/>
    </dgm:pt>
    <dgm:pt modelId="{B169B7F6-0E28-694F-ABE4-25B41E47A431}" type="pres">
      <dgm:prSet presAssocID="{5E1420FD-9612-3645-A988-280C0148553A}" presName="horFlow" presStyleCnt="0"/>
      <dgm:spPr/>
    </dgm:pt>
    <dgm:pt modelId="{B5E8982D-5F42-1348-AE4A-6E431364B255}" type="pres">
      <dgm:prSet presAssocID="{5E1420FD-9612-3645-A988-280C0148553A}" presName="bigChev" presStyleLbl="node1" presStyleIdx="3" presStyleCnt="4" custScaleX="162649" custLinFactX="-20857" custLinFactNeighborX="-100000" custLinFactNeighborY="-1218"/>
      <dgm:spPr/>
    </dgm:pt>
  </dgm:ptLst>
  <dgm:cxnLst>
    <dgm:cxn modelId="{165A8827-6092-CF48-9ACE-BCC03EDA15B3}" type="presOf" srcId="{81C2D7FB-2023-054F-9D8F-7F2FF1F825A3}" destId="{B14D44DD-16A5-FD46-BFC8-178FBB9F0A45}" srcOrd="0" destOrd="0" presId="urn:microsoft.com/office/officeart/2005/8/layout/lProcess3"/>
    <dgm:cxn modelId="{7F40D82A-50F5-014E-8614-FC7D0BD1A9DE}" srcId="{6F4789AC-B0FC-9C43-B686-D7A288241E33}" destId="{6CFA0B2F-7E41-5C43-A86C-18A389F8680F}" srcOrd="0" destOrd="0" parTransId="{8801768A-7F57-6D48-BD95-29D1A57A7EAE}" sibTransId="{9FBEF52E-0AA2-0F41-873F-E8ADE78BB0FF}"/>
    <dgm:cxn modelId="{E762402C-FD21-2747-A72C-CDB48EA63AC3}" srcId="{6F4789AC-B0FC-9C43-B686-D7A288241E33}" destId="{81C2D7FB-2023-054F-9D8F-7F2FF1F825A3}" srcOrd="2" destOrd="0" parTransId="{D757F0B8-C961-F142-AD35-A5A5863B5F28}" sibTransId="{EC4B686A-788D-E642-8D40-04B9DF53F08C}"/>
    <dgm:cxn modelId="{272DB299-CE5D-9E4C-A522-F3E97F03C956}" type="presOf" srcId="{5E1420FD-9612-3645-A988-280C0148553A}" destId="{B5E8982D-5F42-1348-AE4A-6E431364B255}" srcOrd="0" destOrd="0" presId="urn:microsoft.com/office/officeart/2005/8/layout/lProcess3"/>
    <dgm:cxn modelId="{3E52199E-4E6A-6443-894F-96F20F5484CF}" srcId="{6F4789AC-B0FC-9C43-B686-D7A288241E33}" destId="{9F5D244E-A08D-7546-A509-07DB00DA67BB}" srcOrd="1" destOrd="0" parTransId="{F12F30E9-8BD3-B646-922F-9A9190C3AE88}" sibTransId="{A12ACFD5-B5F4-C74C-B6A2-076B3A7A636F}"/>
    <dgm:cxn modelId="{253F63A8-4542-0140-B89F-2A23B0E9E587}" type="presOf" srcId="{6F4789AC-B0FC-9C43-B686-D7A288241E33}" destId="{120C012A-E6C2-2C46-B420-B0EC1F877D46}" srcOrd="0" destOrd="0" presId="urn:microsoft.com/office/officeart/2005/8/layout/lProcess3"/>
    <dgm:cxn modelId="{4C1F44B1-3C8E-3548-91BE-1797CD00FB85}" srcId="{6F4789AC-B0FC-9C43-B686-D7A288241E33}" destId="{5E1420FD-9612-3645-A988-280C0148553A}" srcOrd="3" destOrd="0" parTransId="{1244ED0C-8A5F-9546-8623-C5FE6F1FA3FB}" sibTransId="{48D3D1FD-8F9B-AB49-9187-0FC202E48AD1}"/>
    <dgm:cxn modelId="{47F9E7C7-CDE6-D647-8CD1-BEE778028A87}" type="presOf" srcId="{9F5D244E-A08D-7546-A509-07DB00DA67BB}" destId="{CF73B9E9-1874-4E4B-B782-13010B7660A9}" srcOrd="0" destOrd="0" presId="urn:microsoft.com/office/officeart/2005/8/layout/lProcess3"/>
    <dgm:cxn modelId="{A1CF34F6-847C-5940-B55B-3B1ADC230CF3}" type="presOf" srcId="{6CFA0B2F-7E41-5C43-A86C-18A389F8680F}" destId="{DE1EEA10-898B-F34C-9C90-B20DE03BAFBF}" srcOrd="0" destOrd="0" presId="urn:microsoft.com/office/officeart/2005/8/layout/lProcess3"/>
    <dgm:cxn modelId="{355146CA-FEA1-4646-9D6B-309CACABA5C5}" type="presParOf" srcId="{120C012A-E6C2-2C46-B420-B0EC1F877D46}" destId="{910D3464-3E33-3846-9A42-73C95ECDF9F2}" srcOrd="0" destOrd="0" presId="urn:microsoft.com/office/officeart/2005/8/layout/lProcess3"/>
    <dgm:cxn modelId="{794A9791-0642-9446-8207-56A1017C37DB}" type="presParOf" srcId="{910D3464-3E33-3846-9A42-73C95ECDF9F2}" destId="{DE1EEA10-898B-F34C-9C90-B20DE03BAFBF}" srcOrd="0" destOrd="0" presId="urn:microsoft.com/office/officeart/2005/8/layout/lProcess3"/>
    <dgm:cxn modelId="{340416D1-9904-0E44-A18A-B7BF2D803740}" type="presParOf" srcId="{120C012A-E6C2-2C46-B420-B0EC1F877D46}" destId="{1B139CD1-15EC-2240-AADE-C1F201CA2690}" srcOrd="1" destOrd="0" presId="urn:microsoft.com/office/officeart/2005/8/layout/lProcess3"/>
    <dgm:cxn modelId="{D65CD4A1-4171-1D4C-B650-69D8FC0CD683}" type="presParOf" srcId="{120C012A-E6C2-2C46-B420-B0EC1F877D46}" destId="{FF417508-45FC-6D43-A36B-7B39B329CFFD}" srcOrd="2" destOrd="0" presId="urn:microsoft.com/office/officeart/2005/8/layout/lProcess3"/>
    <dgm:cxn modelId="{5A92BFA7-F204-3F42-B48E-9E59E7FFD441}" type="presParOf" srcId="{FF417508-45FC-6D43-A36B-7B39B329CFFD}" destId="{CF73B9E9-1874-4E4B-B782-13010B7660A9}" srcOrd="0" destOrd="0" presId="urn:microsoft.com/office/officeart/2005/8/layout/lProcess3"/>
    <dgm:cxn modelId="{C6BD8E7F-C6C8-AE4D-8163-5B98F3F042F4}" type="presParOf" srcId="{120C012A-E6C2-2C46-B420-B0EC1F877D46}" destId="{B76838FE-404F-B440-9B01-356ED59E682B}" srcOrd="3" destOrd="0" presId="urn:microsoft.com/office/officeart/2005/8/layout/lProcess3"/>
    <dgm:cxn modelId="{6849B06B-6B8A-7546-AB72-8A9D7201A7BB}" type="presParOf" srcId="{120C012A-E6C2-2C46-B420-B0EC1F877D46}" destId="{874DF473-FD1C-6840-AB69-D945FDD81F40}" srcOrd="4" destOrd="0" presId="urn:microsoft.com/office/officeart/2005/8/layout/lProcess3"/>
    <dgm:cxn modelId="{642C96EA-B692-6D49-9537-CBF3458EC755}" type="presParOf" srcId="{874DF473-FD1C-6840-AB69-D945FDD81F40}" destId="{B14D44DD-16A5-FD46-BFC8-178FBB9F0A45}" srcOrd="0" destOrd="0" presId="urn:microsoft.com/office/officeart/2005/8/layout/lProcess3"/>
    <dgm:cxn modelId="{8B9027D1-9CB8-974A-8B34-F9A1CB37A72C}" type="presParOf" srcId="{120C012A-E6C2-2C46-B420-B0EC1F877D46}" destId="{0B2DEDCE-E976-2D41-8294-C32465C4C2BE}" srcOrd="5" destOrd="0" presId="urn:microsoft.com/office/officeart/2005/8/layout/lProcess3"/>
    <dgm:cxn modelId="{A3E5B5A8-8DD4-064F-88EB-6A2B3013C30F}" type="presParOf" srcId="{120C012A-E6C2-2C46-B420-B0EC1F877D46}" destId="{B169B7F6-0E28-694F-ABE4-25B41E47A431}" srcOrd="6" destOrd="0" presId="urn:microsoft.com/office/officeart/2005/8/layout/lProcess3"/>
    <dgm:cxn modelId="{2D486E8A-397B-BB4D-B8CD-93792143F8A1}" type="presParOf" srcId="{B169B7F6-0E28-694F-ABE4-25B41E47A431}" destId="{B5E8982D-5F42-1348-AE4A-6E431364B25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FFDEC-160D-7A49-A5BB-69F5CA0986BA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1DF5B55-2223-DC44-A4D1-B91CE3027BC1}">
      <dgm:prSet phldrT="[Szöveg]" custT="1"/>
      <dgm:spPr/>
      <dgm:t>
        <a:bodyPr/>
        <a:lstStyle/>
        <a:p>
          <a:r>
            <a:rPr lang="hu-HU" sz="2000" dirty="0"/>
            <a:t>A seb tisztasági fokától függően végzett osztályos sebkezelés </a:t>
          </a:r>
        </a:p>
      </dgm:t>
    </dgm:pt>
    <dgm:pt modelId="{C9FDF9AD-94FF-F24D-B57E-1F3D34AD6A6F}" type="parTrans" cxnId="{6C645487-5999-EC4A-84AB-5CD722951C41}">
      <dgm:prSet/>
      <dgm:spPr/>
      <dgm:t>
        <a:bodyPr/>
        <a:lstStyle/>
        <a:p>
          <a:endParaRPr lang="hu-HU"/>
        </a:p>
      </dgm:t>
    </dgm:pt>
    <dgm:pt modelId="{B435519D-3DFC-4648-96FC-F880A54933C9}" type="sibTrans" cxnId="{6C645487-5999-EC4A-84AB-5CD722951C41}">
      <dgm:prSet/>
      <dgm:spPr/>
      <dgm:t>
        <a:bodyPr/>
        <a:lstStyle/>
        <a:p>
          <a:endParaRPr lang="hu-HU"/>
        </a:p>
      </dgm:t>
    </dgm:pt>
    <dgm:pt modelId="{E47115AC-AB12-4D4E-99CE-323C56B6847E}">
      <dgm:prSet phldrT="[Szöveg]" custT="1"/>
      <dgm:spPr/>
      <dgm:t>
        <a:bodyPr/>
        <a:lstStyle/>
        <a:p>
          <a:r>
            <a:rPr lang="hu-HU" sz="2000" dirty="0"/>
            <a:t>A seb megfelelő </a:t>
          </a:r>
          <a:r>
            <a:rPr lang="hu-HU" sz="2000" dirty="0" err="1"/>
            <a:t>monitorozása</a:t>
          </a:r>
          <a:endParaRPr lang="hu-HU" sz="2000" dirty="0"/>
        </a:p>
      </dgm:t>
    </dgm:pt>
    <dgm:pt modelId="{BADB8D5E-8E3B-4040-BFF9-5DC1521F5ABC}" type="parTrans" cxnId="{B51DD760-E65C-B94E-92DA-E8F45D0F3A55}">
      <dgm:prSet/>
      <dgm:spPr/>
      <dgm:t>
        <a:bodyPr/>
        <a:lstStyle/>
        <a:p>
          <a:endParaRPr lang="hu-HU"/>
        </a:p>
      </dgm:t>
    </dgm:pt>
    <dgm:pt modelId="{4ADC64AD-919A-D44A-8027-32A3EEF8C2F0}" type="sibTrans" cxnId="{B51DD760-E65C-B94E-92DA-E8F45D0F3A55}">
      <dgm:prSet/>
      <dgm:spPr/>
      <dgm:t>
        <a:bodyPr/>
        <a:lstStyle/>
        <a:p>
          <a:endParaRPr lang="hu-HU"/>
        </a:p>
      </dgm:t>
    </dgm:pt>
    <dgm:pt modelId="{3ECF5DC3-99ED-CD42-AFBF-91A82787549D}">
      <dgm:prSet phldrT="[Szöveg]" custT="1"/>
      <dgm:spPr/>
      <dgm:t>
        <a:bodyPr/>
        <a:lstStyle/>
        <a:p>
          <a:r>
            <a:rPr lang="hu-HU" sz="2000" dirty="0"/>
            <a:t>A sebbel kapcsolatos információk megosztása a beteggel, hozzátartozóval elbocsátáskor</a:t>
          </a:r>
        </a:p>
      </dgm:t>
    </dgm:pt>
    <dgm:pt modelId="{88FFB4FA-7A84-2F47-B4B9-C99373D35BBB}" type="parTrans" cxnId="{5CEE9FF5-F76A-E34C-AB17-B9497951CF99}">
      <dgm:prSet/>
      <dgm:spPr/>
      <dgm:t>
        <a:bodyPr/>
        <a:lstStyle/>
        <a:p>
          <a:endParaRPr lang="hu-HU"/>
        </a:p>
      </dgm:t>
    </dgm:pt>
    <dgm:pt modelId="{6BF04C31-647A-F64E-B24B-551BA12ECACD}" type="sibTrans" cxnId="{5CEE9FF5-F76A-E34C-AB17-B9497951CF99}">
      <dgm:prSet/>
      <dgm:spPr/>
      <dgm:t>
        <a:bodyPr/>
        <a:lstStyle/>
        <a:p>
          <a:endParaRPr lang="hu-HU"/>
        </a:p>
      </dgm:t>
    </dgm:pt>
    <dgm:pt modelId="{EF743022-B20D-7A40-AB19-C93B6620085B}" type="pres">
      <dgm:prSet presAssocID="{CE6FFDEC-160D-7A49-A5BB-69F5CA0986BA}" presName="Name0" presStyleCnt="0">
        <dgm:presLayoutVars>
          <dgm:chPref val="3"/>
          <dgm:dir val="rev"/>
          <dgm:animLvl val="lvl"/>
          <dgm:resizeHandles/>
        </dgm:presLayoutVars>
      </dgm:prSet>
      <dgm:spPr/>
    </dgm:pt>
    <dgm:pt modelId="{D8995388-A899-3940-A817-FD2CFCAAF27B}" type="pres">
      <dgm:prSet presAssocID="{41DF5B55-2223-DC44-A4D1-B91CE3027BC1}" presName="horFlow" presStyleCnt="0"/>
      <dgm:spPr/>
    </dgm:pt>
    <dgm:pt modelId="{7E8987D6-94CC-B040-9A63-6AA633CAE008}" type="pres">
      <dgm:prSet presAssocID="{41DF5B55-2223-DC44-A4D1-B91CE3027BC1}" presName="bigChev" presStyleLbl="node1" presStyleIdx="0" presStyleCnt="3" custAng="0" custScaleX="152619" custLinFactNeighborX="21462" custLinFactNeighborY="3462"/>
      <dgm:spPr/>
    </dgm:pt>
    <dgm:pt modelId="{1A6785BE-C986-3241-B783-61573812B79A}" type="pres">
      <dgm:prSet presAssocID="{41DF5B55-2223-DC44-A4D1-B91CE3027BC1}" presName="vSp" presStyleCnt="0"/>
      <dgm:spPr/>
    </dgm:pt>
    <dgm:pt modelId="{56AEE486-5E9B-3E4C-BD80-34646C97F004}" type="pres">
      <dgm:prSet presAssocID="{E47115AC-AB12-4D4E-99CE-323C56B6847E}" presName="horFlow" presStyleCnt="0"/>
      <dgm:spPr/>
    </dgm:pt>
    <dgm:pt modelId="{B373C230-E2F0-D34C-8405-C2EA1FFA1553}" type="pres">
      <dgm:prSet presAssocID="{E47115AC-AB12-4D4E-99CE-323C56B6847E}" presName="bigChev" presStyleLbl="node1" presStyleIdx="1" presStyleCnt="3" custScaleX="152619" custLinFactNeighborX="21462" custLinFactNeighborY="3462"/>
      <dgm:spPr/>
    </dgm:pt>
    <dgm:pt modelId="{9122809F-F270-AE41-BD4D-AEC363FD3D1D}" type="pres">
      <dgm:prSet presAssocID="{E47115AC-AB12-4D4E-99CE-323C56B6847E}" presName="vSp" presStyleCnt="0"/>
      <dgm:spPr/>
    </dgm:pt>
    <dgm:pt modelId="{0E22D69A-F2B3-F14E-99C8-1B65F3B9E35A}" type="pres">
      <dgm:prSet presAssocID="{3ECF5DC3-99ED-CD42-AFBF-91A82787549D}" presName="horFlow" presStyleCnt="0"/>
      <dgm:spPr/>
    </dgm:pt>
    <dgm:pt modelId="{ABD9EC7F-4AAE-2140-B937-98701CD7E3F2}" type="pres">
      <dgm:prSet presAssocID="{3ECF5DC3-99ED-CD42-AFBF-91A82787549D}" presName="bigChev" presStyleLbl="node1" presStyleIdx="2" presStyleCnt="3" custScaleX="152619" custLinFactNeighborX="21462" custLinFactNeighborY="3462"/>
      <dgm:spPr/>
    </dgm:pt>
  </dgm:ptLst>
  <dgm:cxnLst>
    <dgm:cxn modelId="{9840C11E-634B-6649-94D5-306126E34DA5}" type="presOf" srcId="{3ECF5DC3-99ED-CD42-AFBF-91A82787549D}" destId="{ABD9EC7F-4AAE-2140-B937-98701CD7E3F2}" srcOrd="0" destOrd="0" presId="urn:microsoft.com/office/officeart/2005/8/layout/lProcess3"/>
    <dgm:cxn modelId="{5E78E15B-8B13-4A44-8BB4-BD4530BEE6EC}" type="presOf" srcId="{41DF5B55-2223-DC44-A4D1-B91CE3027BC1}" destId="{7E8987D6-94CC-B040-9A63-6AA633CAE008}" srcOrd="0" destOrd="0" presId="urn:microsoft.com/office/officeart/2005/8/layout/lProcess3"/>
    <dgm:cxn modelId="{B51DD760-E65C-B94E-92DA-E8F45D0F3A55}" srcId="{CE6FFDEC-160D-7A49-A5BB-69F5CA0986BA}" destId="{E47115AC-AB12-4D4E-99CE-323C56B6847E}" srcOrd="1" destOrd="0" parTransId="{BADB8D5E-8E3B-4040-BFF9-5DC1521F5ABC}" sibTransId="{4ADC64AD-919A-D44A-8027-32A3EEF8C2F0}"/>
    <dgm:cxn modelId="{2CB39581-6B12-954B-8B1D-FBB2EE272092}" type="presOf" srcId="{E47115AC-AB12-4D4E-99CE-323C56B6847E}" destId="{B373C230-E2F0-D34C-8405-C2EA1FFA1553}" srcOrd="0" destOrd="0" presId="urn:microsoft.com/office/officeart/2005/8/layout/lProcess3"/>
    <dgm:cxn modelId="{6C645487-5999-EC4A-84AB-5CD722951C41}" srcId="{CE6FFDEC-160D-7A49-A5BB-69F5CA0986BA}" destId="{41DF5B55-2223-DC44-A4D1-B91CE3027BC1}" srcOrd="0" destOrd="0" parTransId="{C9FDF9AD-94FF-F24D-B57E-1F3D34AD6A6F}" sibTransId="{B435519D-3DFC-4648-96FC-F880A54933C9}"/>
    <dgm:cxn modelId="{013C06C9-B847-EA41-8C34-D3D8A7BAE88B}" type="presOf" srcId="{CE6FFDEC-160D-7A49-A5BB-69F5CA0986BA}" destId="{EF743022-B20D-7A40-AB19-C93B6620085B}" srcOrd="0" destOrd="0" presId="urn:microsoft.com/office/officeart/2005/8/layout/lProcess3"/>
    <dgm:cxn modelId="{5CEE9FF5-F76A-E34C-AB17-B9497951CF99}" srcId="{CE6FFDEC-160D-7A49-A5BB-69F5CA0986BA}" destId="{3ECF5DC3-99ED-CD42-AFBF-91A82787549D}" srcOrd="2" destOrd="0" parTransId="{88FFB4FA-7A84-2F47-B4B9-C99373D35BBB}" sibTransId="{6BF04C31-647A-F64E-B24B-551BA12ECACD}"/>
    <dgm:cxn modelId="{9EE98776-7B3B-CF4F-A555-E5E076BECEF7}" type="presParOf" srcId="{EF743022-B20D-7A40-AB19-C93B6620085B}" destId="{D8995388-A899-3940-A817-FD2CFCAAF27B}" srcOrd="0" destOrd="0" presId="urn:microsoft.com/office/officeart/2005/8/layout/lProcess3"/>
    <dgm:cxn modelId="{D959CA4C-3B7B-574E-84A3-C6A2AF48C6C9}" type="presParOf" srcId="{D8995388-A899-3940-A817-FD2CFCAAF27B}" destId="{7E8987D6-94CC-B040-9A63-6AA633CAE008}" srcOrd="0" destOrd="0" presId="urn:microsoft.com/office/officeart/2005/8/layout/lProcess3"/>
    <dgm:cxn modelId="{64A6CF97-D7F5-7D45-8BF8-423168DC4A0B}" type="presParOf" srcId="{EF743022-B20D-7A40-AB19-C93B6620085B}" destId="{1A6785BE-C986-3241-B783-61573812B79A}" srcOrd="1" destOrd="0" presId="urn:microsoft.com/office/officeart/2005/8/layout/lProcess3"/>
    <dgm:cxn modelId="{53C2F347-E5DF-F44F-ACD9-761CAFF27CF3}" type="presParOf" srcId="{EF743022-B20D-7A40-AB19-C93B6620085B}" destId="{56AEE486-5E9B-3E4C-BD80-34646C97F004}" srcOrd="2" destOrd="0" presId="urn:microsoft.com/office/officeart/2005/8/layout/lProcess3"/>
    <dgm:cxn modelId="{E7BA2153-C109-8547-A02F-79A411E88EF0}" type="presParOf" srcId="{56AEE486-5E9B-3E4C-BD80-34646C97F004}" destId="{B373C230-E2F0-D34C-8405-C2EA1FFA1553}" srcOrd="0" destOrd="0" presId="urn:microsoft.com/office/officeart/2005/8/layout/lProcess3"/>
    <dgm:cxn modelId="{21F973F6-2C7F-A545-BA6E-BD31E04F65DB}" type="presParOf" srcId="{EF743022-B20D-7A40-AB19-C93B6620085B}" destId="{9122809F-F270-AE41-BD4D-AEC363FD3D1D}" srcOrd="3" destOrd="0" presId="urn:microsoft.com/office/officeart/2005/8/layout/lProcess3"/>
    <dgm:cxn modelId="{A304BA10-0DB6-1E47-A483-42350312AFCC}" type="presParOf" srcId="{EF743022-B20D-7A40-AB19-C93B6620085B}" destId="{0E22D69A-F2B3-F14E-99C8-1B65F3B9E35A}" srcOrd="4" destOrd="0" presId="urn:microsoft.com/office/officeart/2005/8/layout/lProcess3"/>
    <dgm:cxn modelId="{6B17D30D-0FCD-EC47-B0C0-0144DE911AB9}" type="presParOf" srcId="{0E22D69A-F2B3-F14E-99C8-1B65F3B9E35A}" destId="{ABD9EC7F-4AAE-2140-B937-98701CD7E3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CC3B1-B979-8944-94AD-FBD2083C234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24803B-72B8-EA42-99F9-8E69BCF3E3D9}">
      <dgm:prSet phldrT="[Szöveg]" custT="1"/>
      <dgm:spPr/>
      <dgm:t>
        <a:bodyPr/>
        <a:lstStyle/>
        <a:p>
          <a:r>
            <a:rPr lang="hu-HU" sz="1400" dirty="0"/>
            <a:t>Műtéti sebfertőzés megelőzése</a:t>
          </a:r>
        </a:p>
      </dgm:t>
    </dgm:pt>
    <dgm:pt modelId="{05EA7342-15CD-4740-936B-95F683710E7C}" type="parTrans" cxnId="{8839311A-162B-6E40-B253-2D7A239CB362}">
      <dgm:prSet/>
      <dgm:spPr/>
      <dgm:t>
        <a:bodyPr/>
        <a:lstStyle/>
        <a:p>
          <a:endParaRPr lang="hu-HU"/>
        </a:p>
      </dgm:t>
    </dgm:pt>
    <dgm:pt modelId="{33966260-A0AC-0C43-A3E9-A4E95000398F}" type="sibTrans" cxnId="{8839311A-162B-6E40-B253-2D7A239CB362}">
      <dgm:prSet/>
      <dgm:spPr/>
      <dgm:t>
        <a:bodyPr/>
        <a:lstStyle/>
        <a:p>
          <a:endParaRPr lang="hu-HU"/>
        </a:p>
      </dgm:t>
    </dgm:pt>
    <dgm:pt modelId="{1B238E4E-0A82-1245-9AFA-C6A3B9C7FAFA}">
      <dgm:prSet phldrT="[Szöveg]" custT="1"/>
      <dgm:spPr/>
      <dgm:t>
        <a:bodyPr/>
        <a:lstStyle/>
        <a:p>
          <a:r>
            <a:rPr lang="hu-HU" sz="1600" b="1" dirty="0"/>
            <a:t>Operáló orvos(ok)</a:t>
          </a:r>
        </a:p>
      </dgm:t>
    </dgm:pt>
    <dgm:pt modelId="{50DE3774-872A-B145-A80D-24B37002A863}" type="parTrans" cxnId="{A209CFB9-0E80-9B4F-B9DF-D478D3C4D5BB}">
      <dgm:prSet/>
      <dgm:spPr/>
      <dgm:t>
        <a:bodyPr/>
        <a:lstStyle/>
        <a:p>
          <a:endParaRPr lang="hu-HU"/>
        </a:p>
      </dgm:t>
    </dgm:pt>
    <dgm:pt modelId="{93892FCF-B59C-794F-BDA5-A0AF2137352E}" type="sibTrans" cxnId="{A209CFB9-0E80-9B4F-B9DF-D478D3C4D5BB}">
      <dgm:prSet/>
      <dgm:spPr/>
      <dgm:t>
        <a:bodyPr/>
        <a:lstStyle/>
        <a:p>
          <a:endParaRPr lang="hu-HU"/>
        </a:p>
      </dgm:t>
    </dgm:pt>
    <dgm:pt modelId="{444CFA58-899C-9D45-99BF-32BAF60F9562}">
      <dgm:prSet phldrT="[Szöveg]" custT="1"/>
      <dgm:spPr/>
      <dgm:t>
        <a:bodyPr/>
        <a:lstStyle/>
        <a:p>
          <a:r>
            <a:rPr lang="hu-HU" sz="1600" b="1" dirty="0"/>
            <a:t>Műtősnő</a:t>
          </a:r>
        </a:p>
      </dgm:t>
    </dgm:pt>
    <dgm:pt modelId="{DCD08A5F-A912-9D4C-A1AD-3A6502B4F1E7}" type="parTrans" cxnId="{D8EBC091-E9BC-984A-ABB0-D18BBD04582C}">
      <dgm:prSet/>
      <dgm:spPr/>
      <dgm:t>
        <a:bodyPr/>
        <a:lstStyle/>
        <a:p>
          <a:endParaRPr lang="hu-HU"/>
        </a:p>
      </dgm:t>
    </dgm:pt>
    <dgm:pt modelId="{CD1563D5-9F2A-5949-B6E0-FFED90212584}" type="sibTrans" cxnId="{D8EBC091-E9BC-984A-ABB0-D18BBD04582C}">
      <dgm:prSet/>
      <dgm:spPr/>
      <dgm:t>
        <a:bodyPr/>
        <a:lstStyle/>
        <a:p>
          <a:endParaRPr lang="hu-HU"/>
        </a:p>
      </dgm:t>
    </dgm:pt>
    <dgm:pt modelId="{5A0FF4DF-3BE0-5C4C-A594-139F73D5CAEE}">
      <dgm:prSet phldrT="[Szöveg]" custT="1"/>
      <dgm:spPr/>
      <dgm:t>
        <a:bodyPr/>
        <a:lstStyle/>
        <a:p>
          <a:r>
            <a:rPr lang="hu-HU" sz="1600" b="1" dirty="0" err="1"/>
            <a:t>Anesztezio-lógus</a:t>
          </a:r>
          <a:endParaRPr lang="hu-HU" sz="1600" b="1" dirty="0"/>
        </a:p>
      </dgm:t>
    </dgm:pt>
    <dgm:pt modelId="{49879446-2A2E-EE40-80FE-BE130D9B7756}" type="parTrans" cxnId="{2A9D1F6B-D718-7F42-82FC-0B6413BC8E7A}">
      <dgm:prSet/>
      <dgm:spPr/>
      <dgm:t>
        <a:bodyPr/>
        <a:lstStyle/>
        <a:p>
          <a:endParaRPr lang="hu-HU"/>
        </a:p>
      </dgm:t>
    </dgm:pt>
    <dgm:pt modelId="{D2865B86-4163-9744-A8DA-836053CEE3CC}" type="sibTrans" cxnId="{2A9D1F6B-D718-7F42-82FC-0B6413BC8E7A}">
      <dgm:prSet/>
      <dgm:spPr/>
      <dgm:t>
        <a:bodyPr/>
        <a:lstStyle/>
        <a:p>
          <a:endParaRPr lang="hu-HU"/>
        </a:p>
      </dgm:t>
    </dgm:pt>
    <dgm:pt modelId="{684DA668-F1FC-5E4C-8155-A323D16259CB}">
      <dgm:prSet phldrT="[Szöveg]" custT="1"/>
      <dgm:spPr/>
      <dgm:t>
        <a:bodyPr/>
        <a:lstStyle/>
        <a:p>
          <a:r>
            <a:rPr lang="hu-HU" sz="1600" b="1" dirty="0" err="1"/>
            <a:t>Anesztezio-lógus</a:t>
          </a:r>
          <a:r>
            <a:rPr lang="hu-HU" sz="1600" b="1" dirty="0"/>
            <a:t> asszisztens</a:t>
          </a:r>
        </a:p>
      </dgm:t>
    </dgm:pt>
    <dgm:pt modelId="{852371FC-1E3F-B947-8EC8-E113300A87C2}" type="parTrans" cxnId="{DF7297A6-C646-DB4D-9C63-BCBFF448A66D}">
      <dgm:prSet/>
      <dgm:spPr/>
      <dgm:t>
        <a:bodyPr/>
        <a:lstStyle/>
        <a:p>
          <a:endParaRPr lang="hu-HU"/>
        </a:p>
      </dgm:t>
    </dgm:pt>
    <dgm:pt modelId="{EEF587BF-32E7-1341-A284-68D038C752E7}" type="sibTrans" cxnId="{DF7297A6-C646-DB4D-9C63-BCBFF448A66D}">
      <dgm:prSet/>
      <dgm:spPr/>
      <dgm:t>
        <a:bodyPr/>
        <a:lstStyle/>
        <a:p>
          <a:endParaRPr lang="hu-HU"/>
        </a:p>
      </dgm:t>
    </dgm:pt>
    <dgm:pt modelId="{EB5849D8-2879-9949-B18F-B360C5B51E0A}">
      <dgm:prSet custT="1"/>
      <dgm:spPr/>
      <dgm:t>
        <a:bodyPr/>
        <a:lstStyle/>
        <a:p>
          <a:r>
            <a:rPr lang="hu-HU" sz="1600" b="1" dirty="0"/>
            <a:t>Osztályos orvosok</a:t>
          </a:r>
        </a:p>
      </dgm:t>
    </dgm:pt>
    <dgm:pt modelId="{7663A7E0-6731-C148-BF12-7329B5CA5277}" type="parTrans" cxnId="{227DA530-C267-BC47-8369-0F3CCF0520AE}">
      <dgm:prSet/>
      <dgm:spPr/>
      <dgm:t>
        <a:bodyPr/>
        <a:lstStyle/>
        <a:p>
          <a:endParaRPr lang="hu-HU"/>
        </a:p>
      </dgm:t>
    </dgm:pt>
    <dgm:pt modelId="{53549614-008C-2944-96C8-59560F87ACBD}" type="sibTrans" cxnId="{227DA530-C267-BC47-8369-0F3CCF0520AE}">
      <dgm:prSet/>
      <dgm:spPr/>
      <dgm:t>
        <a:bodyPr/>
        <a:lstStyle/>
        <a:p>
          <a:endParaRPr lang="hu-HU"/>
        </a:p>
      </dgm:t>
    </dgm:pt>
    <dgm:pt modelId="{14CAA219-ADB0-FA4B-B3B1-F4A26359B9F5}">
      <dgm:prSet custT="1"/>
      <dgm:spPr/>
      <dgm:t>
        <a:bodyPr/>
        <a:lstStyle/>
        <a:p>
          <a:r>
            <a:rPr lang="hu-HU" sz="1600" b="1" dirty="0"/>
            <a:t>Osztályos nővérek</a:t>
          </a:r>
        </a:p>
      </dgm:t>
    </dgm:pt>
    <dgm:pt modelId="{0BD4BDED-2677-CF47-A74C-77FAC8088E8D}" type="parTrans" cxnId="{3DCCEE74-0451-6640-B6DE-7C9A8A653F07}">
      <dgm:prSet/>
      <dgm:spPr/>
      <dgm:t>
        <a:bodyPr/>
        <a:lstStyle/>
        <a:p>
          <a:endParaRPr lang="hu-HU"/>
        </a:p>
      </dgm:t>
    </dgm:pt>
    <dgm:pt modelId="{B22A8AB0-F2BB-CE49-AC9C-1D4255F7A82B}" type="sibTrans" cxnId="{3DCCEE74-0451-6640-B6DE-7C9A8A653F07}">
      <dgm:prSet/>
      <dgm:spPr/>
      <dgm:t>
        <a:bodyPr/>
        <a:lstStyle/>
        <a:p>
          <a:endParaRPr lang="hu-HU"/>
        </a:p>
      </dgm:t>
    </dgm:pt>
    <dgm:pt modelId="{B752C364-1098-6B4D-9D3B-2C8AB18A2D15}">
      <dgm:prSet custT="1"/>
      <dgm:spPr/>
      <dgm:t>
        <a:bodyPr/>
        <a:lstStyle/>
        <a:p>
          <a:r>
            <a:rPr lang="hu-HU" sz="1600" b="1" dirty="0"/>
            <a:t>Beteg/ hozzátartozó</a:t>
          </a:r>
        </a:p>
      </dgm:t>
    </dgm:pt>
    <dgm:pt modelId="{90CBB627-2E7C-B74B-981A-089B665FAE67}" type="parTrans" cxnId="{F2F79A8D-199E-054A-A87E-F97AD9070583}">
      <dgm:prSet/>
      <dgm:spPr/>
      <dgm:t>
        <a:bodyPr/>
        <a:lstStyle/>
        <a:p>
          <a:endParaRPr lang="hu-HU"/>
        </a:p>
      </dgm:t>
    </dgm:pt>
    <dgm:pt modelId="{3F849F06-691C-3447-ABE9-3C7D3A4D93F6}" type="sibTrans" cxnId="{F2F79A8D-199E-054A-A87E-F97AD9070583}">
      <dgm:prSet/>
      <dgm:spPr/>
      <dgm:t>
        <a:bodyPr/>
        <a:lstStyle/>
        <a:p>
          <a:endParaRPr lang="hu-HU"/>
        </a:p>
      </dgm:t>
    </dgm:pt>
    <dgm:pt modelId="{97B4C06B-85AE-7B4A-A155-4EAAC397F829}">
      <dgm:prSet custT="1"/>
      <dgm:spPr/>
      <dgm:t>
        <a:bodyPr/>
        <a:lstStyle/>
        <a:p>
          <a:r>
            <a:rPr lang="hu-HU" sz="1600" b="1" dirty="0"/>
            <a:t>Kórház-</a:t>
          </a:r>
          <a:r>
            <a:rPr lang="hu-HU" sz="1600" b="1" dirty="0" err="1"/>
            <a:t>higiéne</a:t>
          </a:r>
          <a:endParaRPr lang="hu-HU" sz="1600" b="1" dirty="0"/>
        </a:p>
      </dgm:t>
    </dgm:pt>
    <dgm:pt modelId="{9AD319F1-2712-1045-B9B9-72B32E274055}" type="parTrans" cxnId="{16F06647-D8DE-AC44-A1BA-218C047B872F}">
      <dgm:prSet/>
      <dgm:spPr/>
      <dgm:t>
        <a:bodyPr/>
        <a:lstStyle/>
        <a:p>
          <a:endParaRPr lang="hu-HU"/>
        </a:p>
      </dgm:t>
    </dgm:pt>
    <dgm:pt modelId="{0B1BDF9D-83BD-2E47-B229-7BF22E835E84}" type="sibTrans" cxnId="{16F06647-D8DE-AC44-A1BA-218C047B872F}">
      <dgm:prSet/>
      <dgm:spPr/>
      <dgm:t>
        <a:bodyPr/>
        <a:lstStyle/>
        <a:p>
          <a:endParaRPr lang="hu-HU"/>
        </a:p>
      </dgm:t>
    </dgm:pt>
    <dgm:pt modelId="{86AB1FBA-8FCF-D343-A2ED-51678A6C597C}" type="pres">
      <dgm:prSet presAssocID="{B44CC3B1-B979-8944-94AD-FBD2083C23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256A15-756A-FE48-A49D-C8F975C62CB9}" type="pres">
      <dgm:prSet presAssocID="{EA24803B-72B8-EA42-99F9-8E69BCF3E3D9}" presName="centerShape" presStyleLbl="node0" presStyleIdx="0" presStyleCnt="1" custScaleX="122889"/>
      <dgm:spPr/>
    </dgm:pt>
    <dgm:pt modelId="{D625D2E7-F172-D348-BBFA-F0598A5B6EB2}" type="pres">
      <dgm:prSet presAssocID="{50DE3774-872A-B145-A80D-24B37002A863}" presName="Name9" presStyleLbl="parChTrans1D2" presStyleIdx="0" presStyleCnt="8"/>
      <dgm:spPr/>
    </dgm:pt>
    <dgm:pt modelId="{5579DAC3-683E-5547-8547-3FCFA038FAC8}" type="pres">
      <dgm:prSet presAssocID="{50DE3774-872A-B145-A80D-24B37002A863}" presName="connTx" presStyleLbl="parChTrans1D2" presStyleIdx="0" presStyleCnt="8"/>
      <dgm:spPr/>
    </dgm:pt>
    <dgm:pt modelId="{87031F03-5D1D-1D47-ADB1-FC9D8265B292}" type="pres">
      <dgm:prSet presAssocID="{1B238E4E-0A82-1245-9AFA-C6A3B9C7FAFA}" presName="node" presStyleLbl="node1" presStyleIdx="0" presStyleCnt="8" custScaleX="140976" custScaleY="126338" custRadScaleRad="99472">
        <dgm:presLayoutVars>
          <dgm:bulletEnabled val="1"/>
        </dgm:presLayoutVars>
      </dgm:prSet>
      <dgm:spPr/>
    </dgm:pt>
    <dgm:pt modelId="{AB1AF2D8-724E-5243-9D49-1637F028D9F6}" type="pres">
      <dgm:prSet presAssocID="{7663A7E0-6731-C148-BF12-7329B5CA5277}" presName="Name9" presStyleLbl="parChTrans1D2" presStyleIdx="1" presStyleCnt="8"/>
      <dgm:spPr/>
    </dgm:pt>
    <dgm:pt modelId="{8639AC41-3534-4D41-B086-F48DC99B2AE7}" type="pres">
      <dgm:prSet presAssocID="{7663A7E0-6731-C148-BF12-7329B5CA5277}" presName="connTx" presStyleLbl="parChTrans1D2" presStyleIdx="1" presStyleCnt="8"/>
      <dgm:spPr/>
    </dgm:pt>
    <dgm:pt modelId="{1154CBC0-0C11-B540-9E91-4C846279F657}" type="pres">
      <dgm:prSet presAssocID="{EB5849D8-2879-9949-B18F-B360C5B51E0A}" presName="node" presStyleLbl="node1" presStyleIdx="1" presStyleCnt="8" custScaleX="140976" custScaleY="126338" custRadScaleRad="99628" custRadScaleInc="954">
        <dgm:presLayoutVars>
          <dgm:bulletEnabled val="1"/>
        </dgm:presLayoutVars>
      </dgm:prSet>
      <dgm:spPr/>
    </dgm:pt>
    <dgm:pt modelId="{E06CE5A8-D007-A840-A03D-F2A54F31F998}" type="pres">
      <dgm:prSet presAssocID="{0BD4BDED-2677-CF47-A74C-77FAC8088E8D}" presName="Name9" presStyleLbl="parChTrans1D2" presStyleIdx="2" presStyleCnt="8"/>
      <dgm:spPr/>
    </dgm:pt>
    <dgm:pt modelId="{15DE3D89-1303-5F4E-84C3-552F5479D676}" type="pres">
      <dgm:prSet presAssocID="{0BD4BDED-2677-CF47-A74C-77FAC8088E8D}" presName="connTx" presStyleLbl="parChTrans1D2" presStyleIdx="2" presStyleCnt="8"/>
      <dgm:spPr/>
    </dgm:pt>
    <dgm:pt modelId="{3BB33C93-CD60-074F-A6BE-3DC9F228952A}" type="pres">
      <dgm:prSet presAssocID="{14CAA219-ADB0-FA4B-B3B1-F4A26359B9F5}" presName="node" presStyleLbl="node1" presStyleIdx="2" presStyleCnt="8" custScaleX="140976" custScaleY="126338" custRadScaleRad="100001" custRadScaleInc="1344">
        <dgm:presLayoutVars>
          <dgm:bulletEnabled val="1"/>
        </dgm:presLayoutVars>
      </dgm:prSet>
      <dgm:spPr/>
    </dgm:pt>
    <dgm:pt modelId="{418BAE1C-8362-B341-AD69-98D543439E4C}" type="pres">
      <dgm:prSet presAssocID="{90CBB627-2E7C-B74B-981A-089B665FAE67}" presName="Name9" presStyleLbl="parChTrans1D2" presStyleIdx="3" presStyleCnt="8"/>
      <dgm:spPr/>
    </dgm:pt>
    <dgm:pt modelId="{18CFC745-0495-7B42-8EB3-D1707503568C}" type="pres">
      <dgm:prSet presAssocID="{90CBB627-2E7C-B74B-981A-089B665FAE67}" presName="connTx" presStyleLbl="parChTrans1D2" presStyleIdx="3" presStyleCnt="8"/>
      <dgm:spPr/>
    </dgm:pt>
    <dgm:pt modelId="{8DB8F192-BA3F-8341-90CE-7C502D0CBAF0}" type="pres">
      <dgm:prSet presAssocID="{B752C364-1098-6B4D-9D3B-2C8AB18A2D15}" presName="node" presStyleLbl="node1" presStyleIdx="3" presStyleCnt="8" custScaleX="140976" custScaleY="126338" custRadScaleRad="100374" custRadScaleInc="947">
        <dgm:presLayoutVars>
          <dgm:bulletEnabled val="1"/>
        </dgm:presLayoutVars>
      </dgm:prSet>
      <dgm:spPr/>
    </dgm:pt>
    <dgm:pt modelId="{EE7DB53A-2C65-CE42-A55F-796BFD876035}" type="pres">
      <dgm:prSet presAssocID="{9AD319F1-2712-1045-B9B9-72B32E274055}" presName="Name9" presStyleLbl="parChTrans1D2" presStyleIdx="4" presStyleCnt="8"/>
      <dgm:spPr/>
    </dgm:pt>
    <dgm:pt modelId="{AF0AD1DF-FAE0-CA42-A251-BA4EBA870A15}" type="pres">
      <dgm:prSet presAssocID="{9AD319F1-2712-1045-B9B9-72B32E274055}" presName="connTx" presStyleLbl="parChTrans1D2" presStyleIdx="4" presStyleCnt="8"/>
      <dgm:spPr/>
    </dgm:pt>
    <dgm:pt modelId="{55452550-8328-F044-889E-71A464AA27BE}" type="pres">
      <dgm:prSet presAssocID="{97B4C06B-85AE-7B4A-A155-4EAAC397F829}" presName="node" presStyleLbl="node1" presStyleIdx="4" presStyleCnt="8" custScaleX="140976" custScaleY="126338" custRadScaleRad="100528">
        <dgm:presLayoutVars>
          <dgm:bulletEnabled val="1"/>
        </dgm:presLayoutVars>
      </dgm:prSet>
      <dgm:spPr/>
    </dgm:pt>
    <dgm:pt modelId="{ECD90DC0-4871-6E44-8673-27E6F644D4FA}" type="pres">
      <dgm:prSet presAssocID="{DCD08A5F-A912-9D4C-A1AD-3A6502B4F1E7}" presName="Name9" presStyleLbl="parChTrans1D2" presStyleIdx="5" presStyleCnt="8"/>
      <dgm:spPr/>
    </dgm:pt>
    <dgm:pt modelId="{8AF78435-CCBD-1C4A-9414-01CB9260460A}" type="pres">
      <dgm:prSet presAssocID="{DCD08A5F-A912-9D4C-A1AD-3A6502B4F1E7}" presName="connTx" presStyleLbl="parChTrans1D2" presStyleIdx="5" presStyleCnt="8"/>
      <dgm:spPr/>
    </dgm:pt>
    <dgm:pt modelId="{420E8E60-4B69-3E4C-BF6F-2006B1D6AEF1}" type="pres">
      <dgm:prSet presAssocID="{444CFA58-899C-9D45-99BF-32BAF60F9562}" presName="node" presStyleLbl="node1" presStyleIdx="5" presStyleCnt="8" custScaleX="140976" custScaleY="126338" custRadScaleRad="100374" custRadScaleInc="-947">
        <dgm:presLayoutVars>
          <dgm:bulletEnabled val="1"/>
        </dgm:presLayoutVars>
      </dgm:prSet>
      <dgm:spPr/>
    </dgm:pt>
    <dgm:pt modelId="{44267F8F-7B66-9F44-927A-0C1961C8CE3B}" type="pres">
      <dgm:prSet presAssocID="{49879446-2A2E-EE40-80FE-BE130D9B7756}" presName="Name9" presStyleLbl="parChTrans1D2" presStyleIdx="6" presStyleCnt="8"/>
      <dgm:spPr/>
    </dgm:pt>
    <dgm:pt modelId="{265E6376-A20B-2F4D-99DC-77E785E0C4CC}" type="pres">
      <dgm:prSet presAssocID="{49879446-2A2E-EE40-80FE-BE130D9B7756}" presName="connTx" presStyleLbl="parChTrans1D2" presStyleIdx="6" presStyleCnt="8"/>
      <dgm:spPr/>
    </dgm:pt>
    <dgm:pt modelId="{67C89643-D052-644F-895D-F264D4C3F5C2}" type="pres">
      <dgm:prSet presAssocID="{5A0FF4DF-3BE0-5C4C-A594-139F73D5CAEE}" presName="node" presStyleLbl="node1" presStyleIdx="6" presStyleCnt="8" custScaleX="140976" custScaleY="126338" custRadScaleRad="100001" custRadScaleInc="-1344">
        <dgm:presLayoutVars>
          <dgm:bulletEnabled val="1"/>
        </dgm:presLayoutVars>
      </dgm:prSet>
      <dgm:spPr/>
    </dgm:pt>
    <dgm:pt modelId="{3B97918A-535B-B84B-BAEC-E4AB3494EAF5}" type="pres">
      <dgm:prSet presAssocID="{852371FC-1E3F-B947-8EC8-E113300A87C2}" presName="Name9" presStyleLbl="parChTrans1D2" presStyleIdx="7" presStyleCnt="8"/>
      <dgm:spPr/>
    </dgm:pt>
    <dgm:pt modelId="{47F6C485-0131-7341-99A3-C5A53862B136}" type="pres">
      <dgm:prSet presAssocID="{852371FC-1E3F-B947-8EC8-E113300A87C2}" presName="connTx" presStyleLbl="parChTrans1D2" presStyleIdx="7" presStyleCnt="8"/>
      <dgm:spPr/>
    </dgm:pt>
    <dgm:pt modelId="{AC62C894-2B50-F74E-9C47-C9B9760E730A}" type="pres">
      <dgm:prSet presAssocID="{684DA668-F1FC-5E4C-8155-A323D16259CB}" presName="node" presStyleLbl="node1" presStyleIdx="7" presStyleCnt="8" custScaleX="140976" custScaleY="126338" custRadScaleRad="99628" custRadScaleInc="-954">
        <dgm:presLayoutVars>
          <dgm:bulletEnabled val="1"/>
        </dgm:presLayoutVars>
      </dgm:prSet>
      <dgm:spPr/>
    </dgm:pt>
  </dgm:ptLst>
  <dgm:cxnLst>
    <dgm:cxn modelId="{6BB38F17-6492-9A46-82D4-C18AB24B158C}" type="presOf" srcId="{DCD08A5F-A912-9D4C-A1AD-3A6502B4F1E7}" destId="{ECD90DC0-4871-6E44-8673-27E6F644D4FA}" srcOrd="0" destOrd="0" presId="urn:microsoft.com/office/officeart/2005/8/layout/radial1"/>
    <dgm:cxn modelId="{0A24EA19-C35C-7A43-A9E7-F1E65EA0CD7A}" type="presOf" srcId="{1B238E4E-0A82-1245-9AFA-C6A3B9C7FAFA}" destId="{87031F03-5D1D-1D47-ADB1-FC9D8265B292}" srcOrd="0" destOrd="0" presId="urn:microsoft.com/office/officeart/2005/8/layout/radial1"/>
    <dgm:cxn modelId="{8839311A-162B-6E40-B253-2D7A239CB362}" srcId="{B44CC3B1-B979-8944-94AD-FBD2083C2347}" destId="{EA24803B-72B8-EA42-99F9-8E69BCF3E3D9}" srcOrd="0" destOrd="0" parTransId="{05EA7342-15CD-4740-936B-95F683710E7C}" sibTransId="{33966260-A0AC-0C43-A3E9-A4E95000398F}"/>
    <dgm:cxn modelId="{E621A61A-0677-6245-95A4-C874A57DD88A}" type="presOf" srcId="{0BD4BDED-2677-CF47-A74C-77FAC8088E8D}" destId="{E06CE5A8-D007-A840-A03D-F2A54F31F998}" srcOrd="0" destOrd="0" presId="urn:microsoft.com/office/officeart/2005/8/layout/radial1"/>
    <dgm:cxn modelId="{FC13052B-01D5-FB46-BBAB-375AD6598643}" type="presOf" srcId="{49879446-2A2E-EE40-80FE-BE130D9B7756}" destId="{265E6376-A20B-2F4D-99DC-77E785E0C4CC}" srcOrd="1" destOrd="0" presId="urn:microsoft.com/office/officeart/2005/8/layout/radial1"/>
    <dgm:cxn modelId="{227DA530-C267-BC47-8369-0F3CCF0520AE}" srcId="{EA24803B-72B8-EA42-99F9-8E69BCF3E3D9}" destId="{EB5849D8-2879-9949-B18F-B360C5B51E0A}" srcOrd="1" destOrd="0" parTransId="{7663A7E0-6731-C148-BF12-7329B5CA5277}" sibTransId="{53549614-008C-2944-96C8-59560F87ACBD}"/>
    <dgm:cxn modelId="{51CEA434-47D8-E449-BC3D-D7DF6607CB35}" type="presOf" srcId="{97B4C06B-85AE-7B4A-A155-4EAAC397F829}" destId="{55452550-8328-F044-889E-71A464AA27BE}" srcOrd="0" destOrd="0" presId="urn:microsoft.com/office/officeart/2005/8/layout/radial1"/>
    <dgm:cxn modelId="{19ED5A60-A7F4-D543-8305-2160276E976E}" type="presOf" srcId="{50DE3774-872A-B145-A80D-24B37002A863}" destId="{D625D2E7-F172-D348-BBFA-F0598A5B6EB2}" srcOrd="0" destOrd="0" presId="urn:microsoft.com/office/officeart/2005/8/layout/radial1"/>
    <dgm:cxn modelId="{7CAFB562-1AE7-EB46-9E18-1311F35E4C51}" type="presOf" srcId="{684DA668-F1FC-5E4C-8155-A323D16259CB}" destId="{AC62C894-2B50-F74E-9C47-C9B9760E730A}" srcOrd="0" destOrd="0" presId="urn:microsoft.com/office/officeart/2005/8/layout/radial1"/>
    <dgm:cxn modelId="{16F06647-D8DE-AC44-A1BA-218C047B872F}" srcId="{EA24803B-72B8-EA42-99F9-8E69BCF3E3D9}" destId="{97B4C06B-85AE-7B4A-A155-4EAAC397F829}" srcOrd="4" destOrd="0" parTransId="{9AD319F1-2712-1045-B9B9-72B32E274055}" sibTransId="{0B1BDF9D-83BD-2E47-B229-7BF22E835E84}"/>
    <dgm:cxn modelId="{82218668-A5CA-534A-8125-F719C513742A}" type="presOf" srcId="{7663A7E0-6731-C148-BF12-7329B5CA5277}" destId="{AB1AF2D8-724E-5243-9D49-1637F028D9F6}" srcOrd="0" destOrd="0" presId="urn:microsoft.com/office/officeart/2005/8/layout/radial1"/>
    <dgm:cxn modelId="{2A9D1F6B-D718-7F42-82FC-0B6413BC8E7A}" srcId="{EA24803B-72B8-EA42-99F9-8E69BCF3E3D9}" destId="{5A0FF4DF-3BE0-5C4C-A594-139F73D5CAEE}" srcOrd="6" destOrd="0" parTransId="{49879446-2A2E-EE40-80FE-BE130D9B7756}" sibTransId="{D2865B86-4163-9744-A8DA-836053CEE3CC}"/>
    <dgm:cxn modelId="{84FCE953-8388-EE4A-AC67-FB61A010F95F}" type="presOf" srcId="{EB5849D8-2879-9949-B18F-B360C5B51E0A}" destId="{1154CBC0-0C11-B540-9E91-4C846279F657}" srcOrd="0" destOrd="0" presId="urn:microsoft.com/office/officeart/2005/8/layout/radial1"/>
    <dgm:cxn modelId="{3DCCEE74-0451-6640-B6DE-7C9A8A653F07}" srcId="{EA24803B-72B8-EA42-99F9-8E69BCF3E3D9}" destId="{14CAA219-ADB0-FA4B-B3B1-F4A26359B9F5}" srcOrd="2" destOrd="0" parTransId="{0BD4BDED-2677-CF47-A74C-77FAC8088E8D}" sibTransId="{B22A8AB0-F2BB-CE49-AC9C-1D4255F7A82B}"/>
    <dgm:cxn modelId="{0B5FE885-DDE9-6040-B1A8-636E781A2741}" type="presOf" srcId="{852371FC-1E3F-B947-8EC8-E113300A87C2}" destId="{3B97918A-535B-B84B-BAEC-E4AB3494EAF5}" srcOrd="0" destOrd="0" presId="urn:microsoft.com/office/officeart/2005/8/layout/radial1"/>
    <dgm:cxn modelId="{F2F79A8D-199E-054A-A87E-F97AD9070583}" srcId="{EA24803B-72B8-EA42-99F9-8E69BCF3E3D9}" destId="{B752C364-1098-6B4D-9D3B-2C8AB18A2D15}" srcOrd="3" destOrd="0" parTransId="{90CBB627-2E7C-B74B-981A-089B665FAE67}" sibTransId="{3F849F06-691C-3447-ABE9-3C7D3A4D93F6}"/>
    <dgm:cxn modelId="{D8EBC091-E9BC-984A-ABB0-D18BBD04582C}" srcId="{EA24803B-72B8-EA42-99F9-8E69BCF3E3D9}" destId="{444CFA58-899C-9D45-99BF-32BAF60F9562}" srcOrd="5" destOrd="0" parTransId="{DCD08A5F-A912-9D4C-A1AD-3A6502B4F1E7}" sibTransId="{CD1563D5-9F2A-5949-B6E0-FFED90212584}"/>
    <dgm:cxn modelId="{18FF5A92-A44E-4C46-ADC6-F8BBC511310C}" type="presOf" srcId="{49879446-2A2E-EE40-80FE-BE130D9B7756}" destId="{44267F8F-7B66-9F44-927A-0C1961C8CE3B}" srcOrd="0" destOrd="0" presId="urn:microsoft.com/office/officeart/2005/8/layout/radial1"/>
    <dgm:cxn modelId="{8F77AA94-B788-2340-AFC0-C24DB90EE299}" type="presOf" srcId="{852371FC-1E3F-B947-8EC8-E113300A87C2}" destId="{47F6C485-0131-7341-99A3-C5A53862B136}" srcOrd="1" destOrd="0" presId="urn:microsoft.com/office/officeart/2005/8/layout/radial1"/>
    <dgm:cxn modelId="{BF76D69A-BBB7-7A47-A28A-09765B212350}" type="presOf" srcId="{DCD08A5F-A912-9D4C-A1AD-3A6502B4F1E7}" destId="{8AF78435-CCBD-1C4A-9414-01CB9260460A}" srcOrd="1" destOrd="0" presId="urn:microsoft.com/office/officeart/2005/8/layout/radial1"/>
    <dgm:cxn modelId="{218C939F-931C-1942-9714-930984046E18}" type="presOf" srcId="{50DE3774-872A-B145-A80D-24B37002A863}" destId="{5579DAC3-683E-5547-8547-3FCFA038FAC8}" srcOrd="1" destOrd="0" presId="urn:microsoft.com/office/officeart/2005/8/layout/radial1"/>
    <dgm:cxn modelId="{DF7297A6-C646-DB4D-9C63-BCBFF448A66D}" srcId="{EA24803B-72B8-EA42-99F9-8E69BCF3E3D9}" destId="{684DA668-F1FC-5E4C-8155-A323D16259CB}" srcOrd="7" destOrd="0" parTransId="{852371FC-1E3F-B947-8EC8-E113300A87C2}" sibTransId="{EEF587BF-32E7-1341-A284-68D038C752E7}"/>
    <dgm:cxn modelId="{23EBE4AE-9FBC-3646-AB91-09AA9BAFB29C}" type="presOf" srcId="{9AD319F1-2712-1045-B9B9-72B32E274055}" destId="{AF0AD1DF-FAE0-CA42-A251-BA4EBA870A15}" srcOrd="1" destOrd="0" presId="urn:microsoft.com/office/officeart/2005/8/layout/radial1"/>
    <dgm:cxn modelId="{D8E162B4-0A2E-DD4D-8438-04B35CF2A620}" type="presOf" srcId="{14CAA219-ADB0-FA4B-B3B1-F4A26359B9F5}" destId="{3BB33C93-CD60-074F-A6BE-3DC9F228952A}" srcOrd="0" destOrd="0" presId="urn:microsoft.com/office/officeart/2005/8/layout/radial1"/>
    <dgm:cxn modelId="{A209CFB9-0E80-9B4F-B9DF-D478D3C4D5BB}" srcId="{EA24803B-72B8-EA42-99F9-8E69BCF3E3D9}" destId="{1B238E4E-0A82-1245-9AFA-C6A3B9C7FAFA}" srcOrd="0" destOrd="0" parTransId="{50DE3774-872A-B145-A80D-24B37002A863}" sibTransId="{93892FCF-B59C-794F-BDA5-A0AF2137352E}"/>
    <dgm:cxn modelId="{2B3763C2-8B56-6546-BA4D-434FD44AF149}" type="presOf" srcId="{90CBB627-2E7C-B74B-981A-089B665FAE67}" destId="{18CFC745-0495-7B42-8EB3-D1707503568C}" srcOrd="1" destOrd="0" presId="urn:microsoft.com/office/officeart/2005/8/layout/radial1"/>
    <dgm:cxn modelId="{E1AB38C3-3187-F049-AF41-13D5D05EFD05}" type="presOf" srcId="{90CBB627-2E7C-B74B-981A-089B665FAE67}" destId="{418BAE1C-8362-B341-AD69-98D543439E4C}" srcOrd="0" destOrd="0" presId="urn:microsoft.com/office/officeart/2005/8/layout/radial1"/>
    <dgm:cxn modelId="{138D4BC3-DF84-5344-A2CB-555943CBA761}" type="presOf" srcId="{EA24803B-72B8-EA42-99F9-8E69BCF3E3D9}" destId="{44256A15-756A-FE48-A49D-C8F975C62CB9}" srcOrd="0" destOrd="0" presId="urn:microsoft.com/office/officeart/2005/8/layout/radial1"/>
    <dgm:cxn modelId="{53932BC5-694D-FA41-80B2-10F150FA1DEF}" type="presOf" srcId="{B44CC3B1-B979-8944-94AD-FBD2083C2347}" destId="{86AB1FBA-8FCF-D343-A2ED-51678A6C597C}" srcOrd="0" destOrd="0" presId="urn:microsoft.com/office/officeart/2005/8/layout/radial1"/>
    <dgm:cxn modelId="{7C5638D6-EAF7-7840-9775-9792E24AF689}" type="presOf" srcId="{444CFA58-899C-9D45-99BF-32BAF60F9562}" destId="{420E8E60-4B69-3E4C-BF6F-2006B1D6AEF1}" srcOrd="0" destOrd="0" presId="urn:microsoft.com/office/officeart/2005/8/layout/radial1"/>
    <dgm:cxn modelId="{5B5476D9-8B81-E44F-9CF6-9F91F7A3D3B0}" type="presOf" srcId="{7663A7E0-6731-C148-BF12-7329B5CA5277}" destId="{8639AC41-3534-4D41-B086-F48DC99B2AE7}" srcOrd="1" destOrd="0" presId="urn:microsoft.com/office/officeart/2005/8/layout/radial1"/>
    <dgm:cxn modelId="{45C98ADE-3232-7F43-8E55-C51BAF7BDBE7}" type="presOf" srcId="{9AD319F1-2712-1045-B9B9-72B32E274055}" destId="{EE7DB53A-2C65-CE42-A55F-796BFD876035}" srcOrd="0" destOrd="0" presId="urn:microsoft.com/office/officeart/2005/8/layout/radial1"/>
    <dgm:cxn modelId="{86C416E4-6228-2845-A122-0439E0E9DB0B}" type="presOf" srcId="{5A0FF4DF-3BE0-5C4C-A594-139F73D5CAEE}" destId="{67C89643-D052-644F-895D-F264D4C3F5C2}" srcOrd="0" destOrd="0" presId="urn:microsoft.com/office/officeart/2005/8/layout/radial1"/>
    <dgm:cxn modelId="{C61C69EC-CDE9-F24D-B157-0C4F65A4E6EA}" type="presOf" srcId="{B752C364-1098-6B4D-9D3B-2C8AB18A2D15}" destId="{8DB8F192-BA3F-8341-90CE-7C502D0CBAF0}" srcOrd="0" destOrd="0" presId="urn:microsoft.com/office/officeart/2005/8/layout/radial1"/>
    <dgm:cxn modelId="{3EDE11F9-6034-A040-8549-9603F3E5D4C9}" type="presOf" srcId="{0BD4BDED-2677-CF47-A74C-77FAC8088E8D}" destId="{15DE3D89-1303-5F4E-84C3-552F5479D676}" srcOrd="1" destOrd="0" presId="urn:microsoft.com/office/officeart/2005/8/layout/radial1"/>
    <dgm:cxn modelId="{4873EBFD-4F3C-1143-AFD6-5DBEDA2E0CBA}" type="presParOf" srcId="{86AB1FBA-8FCF-D343-A2ED-51678A6C597C}" destId="{44256A15-756A-FE48-A49D-C8F975C62CB9}" srcOrd="0" destOrd="0" presId="urn:microsoft.com/office/officeart/2005/8/layout/radial1"/>
    <dgm:cxn modelId="{AA602A8C-E711-5740-8C51-5AC4F7CFE4A0}" type="presParOf" srcId="{86AB1FBA-8FCF-D343-A2ED-51678A6C597C}" destId="{D625D2E7-F172-D348-BBFA-F0598A5B6EB2}" srcOrd="1" destOrd="0" presId="urn:microsoft.com/office/officeart/2005/8/layout/radial1"/>
    <dgm:cxn modelId="{14D5FEC6-6B6F-BA4D-B634-60756B2DE0D8}" type="presParOf" srcId="{D625D2E7-F172-D348-BBFA-F0598A5B6EB2}" destId="{5579DAC3-683E-5547-8547-3FCFA038FAC8}" srcOrd="0" destOrd="0" presId="urn:microsoft.com/office/officeart/2005/8/layout/radial1"/>
    <dgm:cxn modelId="{042AE637-C680-674B-BB78-0C3C8B18CC1E}" type="presParOf" srcId="{86AB1FBA-8FCF-D343-A2ED-51678A6C597C}" destId="{87031F03-5D1D-1D47-ADB1-FC9D8265B292}" srcOrd="2" destOrd="0" presId="urn:microsoft.com/office/officeart/2005/8/layout/radial1"/>
    <dgm:cxn modelId="{1B215C78-F05B-044A-8599-24561C032B08}" type="presParOf" srcId="{86AB1FBA-8FCF-D343-A2ED-51678A6C597C}" destId="{AB1AF2D8-724E-5243-9D49-1637F028D9F6}" srcOrd="3" destOrd="0" presId="urn:microsoft.com/office/officeart/2005/8/layout/radial1"/>
    <dgm:cxn modelId="{53A2F902-E1FD-9C42-9F34-2530CE4B6422}" type="presParOf" srcId="{AB1AF2D8-724E-5243-9D49-1637F028D9F6}" destId="{8639AC41-3534-4D41-B086-F48DC99B2AE7}" srcOrd="0" destOrd="0" presId="urn:microsoft.com/office/officeart/2005/8/layout/radial1"/>
    <dgm:cxn modelId="{AC5C3E5B-869A-3D47-8361-0CC56F37FCFE}" type="presParOf" srcId="{86AB1FBA-8FCF-D343-A2ED-51678A6C597C}" destId="{1154CBC0-0C11-B540-9E91-4C846279F657}" srcOrd="4" destOrd="0" presId="urn:microsoft.com/office/officeart/2005/8/layout/radial1"/>
    <dgm:cxn modelId="{2EA932F7-07EB-2A4D-8C16-5D07917CFC10}" type="presParOf" srcId="{86AB1FBA-8FCF-D343-A2ED-51678A6C597C}" destId="{E06CE5A8-D007-A840-A03D-F2A54F31F998}" srcOrd="5" destOrd="0" presId="urn:microsoft.com/office/officeart/2005/8/layout/radial1"/>
    <dgm:cxn modelId="{278DB0A9-BEA3-CA45-A3C5-8E09FEC1855B}" type="presParOf" srcId="{E06CE5A8-D007-A840-A03D-F2A54F31F998}" destId="{15DE3D89-1303-5F4E-84C3-552F5479D676}" srcOrd="0" destOrd="0" presId="urn:microsoft.com/office/officeart/2005/8/layout/radial1"/>
    <dgm:cxn modelId="{541BCB06-F6D0-5348-AE14-5F3BEAE4494B}" type="presParOf" srcId="{86AB1FBA-8FCF-D343-A2ED-51678A6C597C}" destId="{3BB33C93-CD60-074F-A6BE-3DC9F228952A}" srcOrd="6" destOrd="0" presId="urn:microsoft.com/office/officeart/2005/8/layout/radial1"/>
    <dgm:cxn modelId="{AEAA7103-67A8-E241-A4CB-3ECB7300A036}" type="presParOf" srcId="{86AB1FBA-8FCF-D343-A2ED-51678A6C597C}" destId="{418BAE1C-8362-B341-AD69-98D543439E4C}" srcOrd="7" destOrd="0" presId="urn:microsoft.com/office/officeart/2005/8/layout/radial1"/>
    <dgm:cxn modelId="{9FB424E4-9340-1447-8A52-3388720B4E5F}" type="presParOf" srcId="{418BAE1C-8362-B341-AD69-98D543439E4C}" destId="{18CFC745-0495-7B42-8EB3-D1707503568C}" srcOrd="0" destOrd="0" presId="urn:microsoft.com/office/officeart/2005/8/layout/radial1"/>
    <dgm:cxn modelId="{585DEA70-3742-6943-BA1B-0D8449D51551}" type="presParOf" srcId="{86AB1FBA-8FCF-D343-A2ED-51678A6C597C}" destId="{8DB8F192-BA3F-8341-90CE-7C502D0CBAF0}" srcOrd="8" destOrd="0" presId="urn:microsoft.com/office/officeart/2005/8/layout/radial1"/>
    <dgm:cxn modelId="{6E0FE9C1-8BAC-CD46-8A0D-8FD6A9DD8892}" type="presParOf" srcId="{86AB1FBA-8FCF-D343-A2ED-51678A6C597C}" destId="{EE7DB53A-2C65-CE42-A55F-796BFD876035}" srcOrd="9" destOrd="0" presId="urn:microsoft.com/office/officeart/2005/8/layout/radial1"/>
    <dgm:cxn modelId="{59DC49B8-82FC-6B4E-AEC6-339222ACBE75}" type="presParOf" srcId="{EE7DB53A-2C65-CE42-A55F-796BFD876035}" destId="{AF0AD1DF-FAE0-CA42-A251-BA4EBA870A15}" srcOrd="0" destOrd="0" presId="urn:microsoft.com/office/officeart/2005/8/layout/radial1"/>
    <dgm:cxn modelId="{66C51541-B473-0F46-92F0-962713153D96}" type="presParOf" srcId="{86AB1FBA-8FCF-D343-A2ED-51678A6C597C}" destId="{55452550-8328-F044-889E-71A464AA27BE}" srcOrd="10" destOrd="0" presId="urn:microsoft.com/office/officeart/2005/8/layout/radial1"/>
    <dgm:cxn modelId="{03FD45CE-E1FA-7D48-862C-BF2D719F12A3}" type="presParOf" srcId="{86AB1FBA-8FCF-D343-A2ED-51678A6C597C}" destId="{ECD90DC0-4871-6E44-8673-27E6F644D4FA}" srcOrd="11" destOrd="0" presId="urn:microsoft.com/office/officeart/2005/8/layout/radial1"/>
    <dgm:cxn modelId="{47D6A108-247D-394F-B1F3-1062D48E49BC}" type="presParOf" srcId="{ECD90DC0-4871-6E44-8673-27E6F644D4FA}" destId="{8AF78435-CCBD-1C4A-9414-01CB9260460A}" srcOrd="0" destOrd="0" presId="urn:microsoft.com/office/officeart/2005/8/layout/radial1"/>
    <dgm:cxn modelId="{EDA8E77A-A1DB-2842-9572-4F464DE23019}" type="presParOf" srcId="{86AB1FBA-8FCF-D343-A2ED-51678A6C597C}" destId="{420E8E60-4B69-3E4C-BF6F-2006B1D6AEF1}" srcOrd="12" destOrd="0" presId="urn:microsoft.com/office/officeart/2005/8/layout/radial1"/>
    <dgm:cxn modelId="{9CD71355-40C2-2543-9F33-499D3AC3AF7F}" type="presParOf" srcId="{86AB1FBA-8FCF-D343-A2ED-51678A6C597C}" destId="{44267F8F-7B66-9F44-927A-0C1961C8CE3B}" srcOrd="13" destOrd="0" presId="urn:microsoft.com/office/officeart/2005/8/layout/radial1"/>
    <dgm:cxn modelId="{871DE690-3719-324D-B02D-2CA614F4E290}" type="presParOf" srcId="{44267F8F-7B66-9F44-927A-0C1961C8CE3B}" destId="{265E6376-A20B-2F4D-99DC-77E785E0C4CC}" srcOrd="0" destOrd="0" presId="urn:microsoft.com/office/officeart/2005/8/layout/radial1"/>
    <dgm:cxn modelId="{29B807B9-041E-7F4B-ACCC-3C53F6138B53}" type="presParOf" srcId="{86AB1FBA-8FCF-D343-A2ED-51678A6C597C}" destId="{67C89643-D052-644F-895D-F264D4C3F5C2}" srcOrd="14" destOrd="0" presId="urn:microsoft.com/office/officeart/2005/8/layout/radial1"/>
    <dgm:cxn modelId="{56912643-9A8B-AB41-A1CB-6E34D0E45479}" type="presParOf" srcId="{86AB1FBA-8FCF-D343-A2ED-51678A6C597C}" destId="{3B97918A-535B-B84B-BAEC-E4AB3494EAF5}" srcOrd="15" destOrd="0" presId="urn:microsoft.com/office/officeart/2005/8/layout/radial1"/>
    <dgm:cxn modelId="{7BEA5CDC-BC8B-4148-82F4-6BE467EE1012}" type="presParOf" srcId="{3B97918A-535B-B84B-BAEC-E4AB3494EAF5}" destId="{47F6C485-0131-7341-99A3-C5A53862B136}" srcOrd="0" destOrd="0" presId="urn:microsoft.com/office/officeart/2005/8/layout/radial1"/>
    <dgm:cxn modelId="{EA29E11E-CD71-BB4A-9A47-D9C48435D583}" type="presParOf" srcId="{86AB1FBA-8FCF-D343-A2ED-51678A6C597C}" destId="{AC62C894-2B50-F74E-9C47-C9B9760E730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EEA10-898B-F34C-9C90-B20DE03BAFBF}">
      <dsp:nvSpPr>
        <dsp:cNvPr id="0" name=""/>
        <dsp:cNvSpPr/>
      </dsp:nvSpPr>
      <dsp:spPr>
        <a:xfrm>
          <a:off x="0" y="0"/>
          <a:ext cx="4673111" cy="1135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 beteg ellenállóképességének előzetes helyreállítása (vércukorszint, dohányzás, meglévő fertőzés kezelése)</a:t>
          </a:r>
        </a:p>
      </dsp:txBody>
      <dsp:txXfrm>
        <a:off x="567987" y="0"/>
        <a:ext cx="3537138" cy="1135973"/>
      </dsp:txXfrm>
    </dsp:sp>
    <dsp:sp modelId="{CF73B9E9-1874-4E4B-B782-13010B7660A9}">
      <dsp:nvSpPr>
        <dsp:cNvPr id="0" name=""/>
        <dsp:cNvSpPr/>
      </dsp:nvSpPr>
      <dsp:spPr>
        <a:xfrm>
          <a:off x="0" y="1283244"/>
          <a:ext cx="4619123" cy="1135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Műtéti program összeállítása</a:t>
          </a:r>
        </a:p>
      </dsp:txBody>
      <dsp:txXfrm>
        <a:off x="567987" y="1283244"/>
        <a:ext cx="3483150" cy="1135973"/>
      </dsp:txXfrm>
    </dsp:sp>
    <dsp:sp modelId="{B14D44DD-16A5-FD46-BFC8-178FBB9F0A45}">
      <dsp:nvSpPr>
        <dsp:cNvPr id="0" name=""/>
        <dsp:cNvSpPr/>
      </dsp:nvSpPr>
      <dsp:spPr>
        <a:xfrm>
          <a:off x="0" y="2578254"/>
          <a:ext cx="4619123" cy="1135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Antibiotikum profilaxis elrendelése, beadása</a:t>
          </a:r>
        </a:p>
      </dsp:txBody>
      <dsp:txXfrm>
        <a:off x="567987" y="2578254"/>
        <a:ext cx="3483150" cy="1135973"/>
      </dsp:txXfrm>
    </dsp:sp>
    <dsp:sp modelId="{B5E8982D-5F42-1348-AE4A-6E431364B255}">
      <dsp:nvSpPr>
        <dsp:cNvPr id="0" name=""/>
        <dsp:cNvSpPr/>
      </dsp:nvSpPr>
      <dsp:spPr>
        <a:xfrm>
          <a:off x="0" y="3873264"/>
          <a:ext cx="4619123" cy="1135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Műtéti team egészségi állapotának felmérése</a:t>
          </a:r>
          <a:endParaRPr lang="hu-HU" sz="2000" kern="1200" dirty="0"/>
        </a:p>
      </dsp:txBody>
      <dsp:txXfrm>
        <a:off x="567987" y="3873264"/>
        <a:ext cx="3483150" cy="1135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987D6-94CC-B040-9A63-6AA633CAE008}">
      <dsp:nvSpPr>
        <dsp:cNvPr id="0" name=""/>
        <dsp:cNvSpPr/>
      </dsp:nvSpPr>
      <dsp:spPr>
        <a:xfrm rot="10800000">
          <a:off x="6340" y="174516"/>
          <a:ext cx="4462718" cy="1169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 seb tisztasági fokától függően végzett osztályos sebkezelés </a:t>
          </a:r>
        </a:p>
      </dsp:txBody>
      <dsp:txXfrm rot="10800000">
        <a:off x="591158" y="174516"/>
        <a:ext cx="3293082" cy="1169636"/>
      </dsp:txXfrm>
    </dsp:sp>
    <dsp:sp modelId="{B373C230-E2F0-D34C-8405-C2EA1FFA1553}">
      <dsp:nvSpPr>
        <dsp:cNvPr id="0" name=""/>
        <dsp:cNvSpPr/>
      </dsp:nvSpPr>
      <dsp:spPr>
        <a:xfrm rot="10800000">
          <a:off x="6340" y="1507902"/>
          <a:ext cx="4462718" cy="1169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 seb megfelelő </a:t>
          </a:r>
          <a:r>
            <a:rPr lang="hu-HU" sz="2000" kern="1200" dirty="0" err="1"/>
            <a:t>monitorozása</a:t>
          </a:r>
          <a:endParaRPr lang="hu-HU" sz="2000" kern="1200" dirty="0"/>
        </a:p>
      </dsp:txBody>
      <dsp:txXfrm rot="10800000">
        <a:off x="591158" y="1507902"/>
        <a:ext cx="3293082" cy="1169636"/>
      </dsp:txXfrm>
    </dsp:sp>
    <dsp:sp modelId="{ABD9EC7F-4AAE-2140-B937-98701CD7E3F2}">
      <dsp:nvSpPr>
        <dsp:cNvPr id="0" name=""/>
        <dsp:cNvSpPr/>
      </dsp:nvSpPr>
      <dsp:spPr>
        <a:xfrm rot="10800000">
          <a:off x="6340" y="2841288"/>
          <a:ext cx="4462718" cy="1169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 sebbel kapcsolatos információk megosztása a beteggel, hozzátartozóval elbocsátáskor</a:t>
          </a:r>
        </a:p>
      </dsp:txBody>
      <dsp:txXfrm rot="10800000">
        <a:off x="591158" y="2841288"/>
        <a:ext cx="3293082" cy="1169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56A15-756A-FE48-A49D-C8F975C62CB9}">
      <dsp:nvSpPr>
        <dsp:cNvPr id="0" name=""/>
        <dsp:cNvSpPr/>
      </dsp:nvSpPr>
      <dsp:spPr>
        <a:xfrm>
          <a:off x="3923925" y="2063478"/>
          <a:ext cx="1476676" cy="1201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Műtéti sebfertőzés megelőzése</a:t>
          </a:r>
        </a:p>
      </dsp:txBody>
      <dsp:txXfrm>
        <a:off x="4140179" y="2239453"/>
        <a:ext cx="1044168" cy="849684"/>
      </dsp:txXfrm>
    </dsp:sp>
    <dsp:sp modelId="{D625D2E7-F172-D348-BBFA-F0598A5B6EB2}">
      <dsp:nvSpPr>
        <dsp:cNvPr id="0" name=""/>
        <dsp:cNvSpPr/>
      </dsp:nvSpPr>
      <dsp:spPr>
        <a:xfrm rot="16200000">
          <a:off x="4326036" y="1715652"/>
          <a:ext cx="672455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672455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645452" y="1710439"/>
        <a:ext cx="33622" cy="33622"/>
      </dsp:txXfrm>
    </dsp:sp>
    <dsp:sp modelId="{87031F03-5D1D-1D47-ADB1-FC9D8265B292}">
      <dsp:nvSpPr>
        <dsp:cNvPr id="0" name=""/>
        <dsp:cNvSpPr/>
      </dsp:nvSpPr>
      <dsp:spPr>
        <a:xfrm>
          <a:off x="3815256" y="-127097"/>
          <a:ext cx="1694015" cy="151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Operáló orvos(ok)</a:t>
          </a:r>
        </a:p>
      </dsp:txBody>
      <dsp:txXfrm>
        <a:off x="4063339" y="95227"/>
        <a:ext cx="1197849" cy="1073472"/>
      </dsp:txXfrm>
    </dsp:sp>
    <dsp:sp modelId="{AB1AF2D8-724E-5243-9D49-1637F028D9F6}">
      <dsp:nvSpPr>
        <dsp:cNvPr id="0" name=""/>
        <dsp:cNvSpPr/>
      </dsp:nvSpPr>
      <dsp:spPr>
        <a:xfrm rot="18912879">
          <a:off x="5046759" y="1985116"/>
          <a:ext cx="576212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576212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320460" y="1982309"/>
        <a:ext cx="28810" cy="28810"/>
      </dsp:txXfrm>
    </dsp:sp>
    <dsp:sp modelId="{1154CBC0-0C11-B540-9E91-4C846279F657}">
      <dsp:nvSpPr>
        <dsp:cNvPr id="0" name=""/>
        <dsp:cNvSpPr/>
      </dsp:nvSpPr>
      <dsp:spPr>
        <a:xfrm>
          <a:off x="5259968" y="471307"/>
          <a:ext cx="1694015" cy="151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Osztályos orvosok</a:t>
          </a:r>
        </a:p>
      </dsp:txBody>
      <dsp:txXfrm>
        <a:off x="5508051" y="693631"/>
        <a:ext cx="1197849" cy="1073472"/>
      </dsp:txXfrm>
    </dsp:sp>
    <dsp:sp modelId="{E06CE5A8-D007-A840-A03D-F2A54F31F998}">
      <dsp:nvSpPr>
        <dsp:cNvPr id="0" name=""/>
        <dsp:cNvSpPr/>
      </dsp:nvSpPr>
      <dsp:spPr>
        <a:xfrm rot="18144">
          <a:off x="5400583" y="2657802"/>
          <a:ext cx="457803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457803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618040" y="2657955"/>
        <a:ext cx="22890" cy="22890"/>
      </dsp:txXfrm>
    </dsp:sp>
    <dsp:sp modelId="{3BB33C93-CD60-074F-A6BE-3DC9F228952A}">
      <dsp:nvSpPr>
        <dsp:cNvPr id="0" name=""/>
        <dsp:cNvSpPr/>
      </dsp:nvSpPr>
      <dsp:spPr>
        <a:xfrm>
          <a:off x="5858369" y="1916019"/>
          <a:ext cx="1694015" cy="151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Osztályos nővérek</a:t>
          </a:r>
        </a:p>
      </dsp:txBody>
      <dsp:txXfrm>
        <a:off x="6106452" y="2138343"/>
        <a:ext cx="1197849" cy="1073472"/>
      </dsp:txXfrm>
    </dsp:sp>
    <dsp:sp modelId="{418BAE1C-8362-B341-AD69-98D543439E4C}">
      <dsp:nvSpPr>
        <dsp:cNvPr id="0" name=""/>
        <dsp:cNvSpPr/>
      </dsp:nvSpPr>
      <dsp:spPr>
        <a:xfrm rot="2712784">
          <a:off x="5038556" y="3330566"/>
          <a:ext cx="593105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593105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5320281" y="3327336"/>
        <a:ext cx="29655" cy="29655"/>
      </dsp:txXfrm>
    </dsp:sp>
    <dsp:sp modelId="{8DB8F192-BA3F-8341-90CE-7C502D0CBAF0}">
      <dsp:nvSpPr>
        <dsp:cNvPr id="0" name=""/>
        <dsp:cNvSpPr/>
      </dsp:nvSpPr>
      <dsp:spPr>
        <a:xfrm>
          <a:off x="5259961" y="3360726"/>
          <a:ext cx="1694015" cy="151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Beteg/ hozzátartozó</a:t>
          </a:r>
        </a:p>
      </dsp:txBody>
      <dsp:txXfrm>
        <a:off x="5508044" y="3583050"/>
        <a:ext cx="1197849" cy="1073472"/>
      </dsp:txXfrm>
    </dsp:sp>
    <dsp:sp modelId="{EE7DB53A-2C65-CE42-A55F-796BFD876035}">
      <dsp:nvSpPr>
        <dsp:cNvPr id="0" name=""/>
        <dsp:cNvSpPr/>
      </dsp:nvSpPr>
      <dsp:spPr>
        <a:xfrm rot="5400000">
          <a:off x="4320642" y="3595136"/>
          <a:ext cx="683243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683243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645182" y="3589653"/>
        <a:ext cx="34162" cy="34162"/>
      </dsp:txXfrm>
    </dsp:sp>
    <dsp:sp modelId="{55452550-8328-F044-889E-71A464AA27BE}">
      <dsp:nvSpPr>
        <dsp:cNvPr id="0" name=""/>
        <dsp:cNvSpPr/>
      </dsp:nvSpPr>
      <dsp:spPr>
        <a:xfrm>
          <a:off x="3815256" y="3948356"/>
          <a:ext cx="1694015" cy="151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Kórház-</a:t>
          </a:r>
          <a:r>
            <a:rPr lang="hu-HU" sz="1600" b="1" kern="1200" dirty="0" err="1"/>
            <a:t>higiéne</a:t>
          </a:r>
          <a:endParaRPr lang="hu-HU" sz="1600" b="1" kern="1200" dirty="0"/>
        </a:p>
      </dsp:txBody>
      <dsp:txXfrm>
        <a:off x="4063339" y="4170680"/>
        <a:ext cx="1197849" cy="1073472"/>
      </dsp:txXfrm>
    </dsp:sp>
    <dsp:sp modelId="{ECD90DC0-4871-6E44-8673-27E6F644D4FA}">
      <dsp:nvSpPr>
        <dsp:cNvPr id="0" name=""/>
        <dsp:cNvSpPr/>
      </dsp:nvSpPr>
      <dsp:spPr>
        <a:xfrm rot="8087215">
          <a:off x="3692865" y="3330566"/>
          <a:ext cx="593105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593105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 rot="10800000">
        <a:off x="3974590" y="3327336"/>
        <a:ext cx="29655" cy="29655"/>
      </dsp:txXfrm>
    </dsp:sp>
    <dsp:sp modelId="{420E8E60-4B69-3E4C-BF6F-2006B1D6AEF1}">
      <dsp:nvSpPr>
        <dsp:cNvPr id="0" name=""/>
        <dsp:cNvSpPr/>
      </dsp:nvSpPr>
      <dsp:spPr>
        <a:xfrm>
          <a:off x="2370550" y="3360726"/>
          <a:ext cx="1694015" cy="151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Műtősnő</a:t>
          </a:r>
        </a:p>
      </dsp:txBody>
      <dsp:txXfrm>
        <a:off x="2618633" y="3583050"/>
        <a:ext cx="1197849" cy="1073472"/>
      </dsp:txXfrm>
    </dsp:sp>
    <dsp:sp modelId="{44267F8F-7B66-9F44-927A-0C1961C8CE3B}">
      <dsp:nvSpPr>
        <dsp:cNvPr id="0" name=""/>
        <dsp:cNvSpPr/>
      </dsp:nvSpPr>
      <dsp:spPr>
        <a:xfrm rot="10781856">
          <a:off x="3466140" y="2657802"/>
          <a:ext cx="457803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457803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 rot="10800000">
        <a:off x="3683597" y="2657955"/>
        <a:ext cx="22890" cy="22890"/>
      </dsp:txXfrm>
    </dsp:sp>
    <dsp:sp modelId="{67C89643-D052-644F-895D-F264D4C3F5C2}">
      <dsp:nvSpPr>
        <dsp:cNvPr id="0" name=""/>
        <dsp:cNvSpPr/>
      </dsp:nvSpPr>
      <dsp:spPr>
        <a:xfrm>
          <a:off x="1772142" y="1916019"/>
          <a:ext cx="1694015" cy="151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/>
            <a:t>Anesztezio-lógus</a:t>
          </a:r>
          <a:endParaRPr lang="hu-HU" sz="1600" b="1" kern="1200" dirty="0"/>
        </a:p>
      </dsp:txBody>
      <dsp:txXfrm>
        <a:off x="2020225" y="2138343"/>
        <a:ext cx="1197849" cy="1073472"/>
      </dsp:txXfrm>
    </dsp:sp>
    <dsp:sp modelId="{3B97918A-535B-B84B-BAEC-E4AB3494EAF5}">
      <dsp:nvSpPr>
        <dsp:cNvPr id="0" name=""/>
        <dsp:cNvSpPr/>
      </dsp:nvSpPr>
      <dsp:spPr>
        <a:xfrm rot="13487121">
          <a:off x="3701556" y="1985116"/>
          <a:ext cx="576212" cy="23196"/>
        </a:xfrm>
        <a:custGeom>
          <a:avLst/>
          <a:gdLst/>
          <a:ahLst/>
          <a:cxnLst/>
          <a:rect l="0" t="0" r="0" b="0"/>
          <a:pathLst>
            <a:path>
              <a:moveTo>
                <a:pt x="0" y="11598"/>
              </a:moveTo>
              <a:lnTo>
                <a:pt x="576212" y="11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 rot="10800000">
        <a:off x="3975256" y="1982309"/>
        <a:ext cx="28810" cy="28810"/>
      </dsp:txXfrm>
    </dsp:sp>
    <dsp:sp modelId="{AC62C894-2B50-F74E-9C47-C9B9760E730A}">
      <dsp:nvSpPr>
        <dsp:cNvPr id="0" name=""/>
        <dsp:cNvSpPr/>
      </dsp:nvSpPr>
      <dsp:spPr>
        <a:xfrm>
          <a:off x="2370543" y="471307"/>
          <a:ext cx="1694015" cy="1518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 err="1"/>
            <a:t>Anesztezio-lógus</a:t>
          </a:r>
          <a:r>
            <a:rPr lang="hu-HU" sz="1600" b="1" kern="1200" dirty="0"/>
            <a:t> asszisztens</a:t>
          </a:r>
        </a:p>
      </dsp:txBody>
      <dsp:txXfrm>
        <a:off x="2618626" y="693631"/>
        <a:ext cx="1197849" cy="1073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CF7D-A96A-4D64-97BD-A1D20B06278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4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CF7D-A96A-4D64-97BD-A1D20B06278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90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dirty="0"/>
              <a:t>bevonás a szabályok kidolgozásába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dirty="0"/>
              <a:t>tesztelés és visszacsatolás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dirty="0"/>
              <a:t>elegendő idő a felkészülésre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dirty="0"/>
              <a:t>végrehajtás feltételeinek biztosítása (anyag, eszköz, felelősök, kommunikációs csatornák, átadandó információk, időpontok, helyszínek, stb.)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dirty="0"/>
              <a:t>képzési anyagok készítése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dirty="0"/>
              <a:t>oktatás – aktuális és új munkatársak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dirty="0"/>
              <a:t>változásvezetés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u-HU" dirty="0" err="1"/>
              <a:t>nyomonkövetés</a:t>
            </a:r>
            <a:r>
              <a:rPr lang="hu-HU" dirty="0"/>
              <a:t>, értékelés, visszacsatolás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bg>
      <p:bgPr>
        <a:solidFill>
          <a:srgbClr val="384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34346" y="4533867"/>
            <a:ext cx="8303255" cy="384043"/>
          </a:xfrm>
        </p:spPr>
        <p:txBody>
          <a:bodyPr>
            <a:noAutofit/>
          </a:bodyPr>
          <a:lstStyle>
            <a:lvl1pPr algn="l">
              <a:defRPr sz="2400" cap="all" spc="-4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Előadó neve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432859" y="1648692"/>
            <a:ext cx="8279341" cy="1780309"/>
          </a:xfrm>
        </p:spPr>
        <p:txBody>
          <a:bodyPr>
            <a:normAutofit/>
          </a:bodyPr>
          <a:lstStyle>
            <a:lvl1pPr marL="0" indent="0" algn="l">
              <a:buNone/>
              <a:defRPr sz="2133" cap="none" spc="-133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67" b="1" cap="all" dirty="0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E66-720E-4945-9D58-B80B19AE59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2106" y1="41135" x2="82106" y2="41135"/>
                        <a14:foregroundMark x1="85341" y1="37948" x2="85341" y2="37948"/>
                        <a14:foregroundMark x1="84033" y1="38944" x2="84033" y2="38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839673"/>
            <a:ext cx="4367808" cy="301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0F38B13-5182-4B55-8DC4-D2556EDC7766}"/>
              </a:ext>
            </a:extLst>
          </p:cNvPr>
          <p:cNvSpPr txBox="1"/>
          <p:nvPr userDrawn="1"/>
        </p:nvSpPr>
        <p:spPr>
          <a:xfrm>
            <a:off x="419005" y="5918497"/>
            <a:ext cx="600950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67" dirty="0">
                <a:solidFill>
                  <a:schemeClr val="bg1"/>
                </a:solidFill>
              </a:rPr>
              <a:t>Az infekciókontroll gyakorlati fejlesztése: </a:t>
            </a:r>
            <a:br>
              <a:rPr lang="hu-HU" sz="1867" dirty="0">
                <a:solidFill>
                  <a:schemeClr val="bg1"/>
                </a:solidFill>
              </a:rPr>
            </a:br>
            <a:r>
              <a:rPr lang="hu-HU" sz="1867" dirty="0">
                <a:solidFill>
                  <a:schemeClr val="bg1"/>
                </a:solidFill>
              </a:rPr>
              <a:t>hazai és nemzetközi irányok és lehetőségek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2039366-3EDB-4FE4-8054-9DC9C429F0AF}"/>
              </a:ext>
            </a:extLst>
          </p:cNvPr>
          <p:cNvSpPr txBox="1"/>
          <p:nvPr userDrawn="1"/>
        </p:nvSpPr>
        <p:spPr>
          <a:xfrm>
            <a:off x="6308444" y="5929467"/>
            <a:ext cx="212898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67" dirty="0">
                <a:solidFill>
                  <a:schemeClr val="bg1"/>
                </a:solidFill>
              </a:rPr>
              <a:t>2019. március 6. </a:t>
            </a:r>
          </a:p>
          <a:p>
            <a:r>
              <a:rPr lang="hu-HU" sz="1867" dirty="0">
                <a:solidFill>
                  <a:schemeClr val="bg1"/>
                </a:solidFill>
              </a:rPr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val="21252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213277" y="136521"/>
            <a:ext cx="5882724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defTabSz="685800">
              <a:spcBef>
                <a:spcPct val="0"/>
              </a:spcBef>
              <a:buNone/>
              <a:defRPr sz="3200" b="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hu-HU" sz="4267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143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092" y="44624"/>
            <a:ext cx="6586997" cy="936104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Aft>
                <a:spcPts val="16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4000"/>
              </a:lnSpc>
              <a:spcAft>
                <a:spcPts val="8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1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043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1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7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21" y="1628803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3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4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629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1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38" indent="-514338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21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20" y="1628802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3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615" y="133907"/>
            <a:ext cx="10310648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8843-A586-4872-853B-94F6D2081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34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13276" y="172405"/>
            <a:ext cx="1175705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75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spcBef>
          <a:spcPct val="0"/>
        </a:spcBef>
        <a:buNone/>
        <a:defRPr sz="4267" b="0" kern="120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4346" y="4325319"/>
            <a:ext cx="8303255" cy="384043"/>
          </a:xfrm>
        </p:spPr>
        <p:txBody>
          <a:bodyPr>
            <a:normAutofit fontScale="90000"/>
          </a:bodyPr>
          <a:lstStyle/>
          <a:p>
            <a:r>
              <a:rPr lang="hu-HU" dirty="0"/>
              <a:t>Dr. habil. Belicza Éva - alprojekt vezető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4346" y="1768643"/>
            <a:ext cx="9502921" cy="1930399"/>
          </a:xfrm>
        </p:spPr>
        <p:txBody>
          <a:bodyPr>
            <a:normAutofit/>
          </a:bodyPr>
          <a:lstStyle/>
          <a:p>
            <a:r>
              <a:rPr lang="hu-HU" sz="4267" dirty="0"/>
              <a:t>Infekciókontroll, </a:t>
            </a:r>
            <a:br>
              <a:rPr lang="hu-HU" sz="4267" dirty="0"/>
            </a:br>
            <a:r>
              <a:rPr lang="hu-HU" sz="4267" dirty="0"/>
              <a:t>mint a betegbiztonság része</a:t>
            </a:r>
          </a:p>
        </p:txBody>
      </p:sp>
    </p:spTree>
    <p:extLst>
      <p:ext uri="{BB962C8B-B14F-4D97-AF65-F5344CB8AC3E}">
        <p14:creationId xmlns:p14="http://schemas.microsoft.com/office/powerpoint/2010/main" val="7433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37DBDA-15D1-49DD-AD6F-0594DE0A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624"/>
            <a:ext cx="9488803" cy="9941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A kultúra szerepe…</a:t>
            </a:r>
            <a:endParaRPr lang="en-AU" sz="3200" b="0" cap="none" dirty="0"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776271A1-DA1F-4116-AB9F-33380385F1C8}"/>
              </a:ext>
            </a:extLst>
          </p:cNvPr>
          <p:cNvGrpSpPr/>
          <p:nvPr/>
        </p:nvGrpSpPr>
        <p:grpSpPr>
          <a:xfrm>
            <a:off x="1015321" y="1484785"/>
            <a:ext cx="3304132" cy="4752528"/>
            <a:chOff x="838200" y="1090863"/>
            <a:chExt cx="2578768" cy="5181600"/>
          </a:xfrm>
        </p:grpSpPr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41D04E02-2C53-4B05-B8B8-186DA8E49E2B}"/>
                </a:ext>
              </a:extLst>
            </p:cNvPr>
            <p:cNvSpPr/>
            <p:nvPr/>
          </p:nvSpPr>
          <p:spPr>
            <a:xfrm>
              <a:off x="838200" y="2005263"/>
              <a:ext cx="2578768" cy="426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sp>
          <p:nvSpPr>
            <p:cNvPr id="5" name="Ellipszis 4">
              <a:extLst>
                <a:ext uri="{FF2B5EF4-FFF2-40B4-BE49-F238E27FC236}">
                  <a16:creationId xmlns:a16="http://schemas.microsoft.com/office/drawing/2014/main" id="{CA237605-B2D6-4489-93A4-779C9E545D90}"/>
                </a:ext>
              </a:extLst>
            </p:cNvPr>
            <p:cNvSpPr/>
            <p:nvPr/>
          </p:nvSpPr>
          <p:spPr>
            <a:xfrm>
              <a:off x="1284370" y="1090863"/>
              <a:ext cx="1802731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EEA8EAB3-4DB0-412E-AE59-DA00AACC15CA}"/>
                </a:ext>
              </a:extLst>
            </p:cNvPr>
            <p:cNvSpPr txBox="1"/>
            <p:nvPr/>
          </p:nvSpPr>
          <p:spPr>
            <a:xfrm>
              <a:off x="1283367" y="3416968"/>
              <a:ext cx="1745581" cy="74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u-HU" sz="3600" b="1" dirty="0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A34DE82C-B7F8-457F-AA4D-F28D79EAD51D}"/>
              </a:ext>
            </a:extLst>
          </p:cNvPr>
          <p:cNvGrpSpPr/>
          <p:nvPr/>
        </p:nvGrpSpPr>
        <p:grpSpPr>
          <a:xfrm>
            <a:off x="7835282" y="1484785"/>
            <a:ext cx="3157260" cy="4752524"/>
            <a:chOff x="880534" y="1090863"/>
            <a:chExt cx="2578768" cy="5181600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A032FE66-DEFC-4B40-8E77-1CEAC7F11211}"/>
                </a:ext>
              </a:extLst>
            </p:cNvPr>
            <p:cNvSpPr/>
            <p:nvPr/>
          </p:nvSpPr>
          <p:spPr>
            <a:xfrm>
              <a:off x="880534" y="2005263"/>
              <a:ext cx="2578768" cy="4267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43B1CFCC-ABC7-4F46-A427-E3DA0CB0E286}"/>
                </a:ext>
              </a:extLst>
            </p:cNvPr>
            <p:cNvSpPr/>
            <p:nvPr/>
          </p:nvSpPr>
          <p:spPr>
            <a:xfrm>
              <a:off x="1284370" y="1090863"/>
              <a:ext cx="1802731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47FDEE27-49F9-4F58-8A31-14496F300AB3}"/>
                </a:ext>
              </a:extLst>
            </p:cNvPr>
            <p:cNvSpPr txBox="1"/>
            <p:nvPr/>
          </p:nvSpPr>
          <p:spPr>
            <a:xfrm>
              <a:off x="1283367" y="3416969"/>
              <a:ext cx="1745581" cy="88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u-HU" sz="4400" b="1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CE9A5E6F-EC30-4970-A88B-25B7E70BF65C}"/>
                </a:ext>
              </a:extLst>
            </p:cNvPr>
            <p:cNvSpPr txBox="1"/>
            <p:nvPr/>
          </p:nvSpPr>
          <p:spPr>
            <a:xfrm>
              <a:off x="1042737" y="4957010"/>
              <a:ext cx="2149643" cy="39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u-HU" sz="1600" dirty="0"/>
            </a:p>
          </p:txBody>
        </p:sp>
      </p:grp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073AB441-D86B-4B5F-A0FE-8D7944C4EEE9}"/>
              </a:ext>
            </a:extLst>
          </p:cNvPr>
          <p:cNvSpPr/>
          <p:nvPr/>
        </p:nvSpPr>
        <p:spPr>
          <a:xfrm>
            <a:off x="5123394" y="3420577"/>
            <a:ext cx="1908710" cy="709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dirty="0">
                <a:solidFill>
                  <a:schemeClr val="tx1"/>
                </a:solidFill>
              </a:rPr>
              <a:t>Viselkedés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6D009173-EF8F-4050-8BD6-7C7B1E1C2270}"/>
              </a:ext>
            </a:extLst>
          </p:cNvPr>
          <p:cNvSpPr/>
          <p:nvPr/>
        </p:nvSpPr>
        <p:spPr>
          <a:xfrm>
            <a:off x="5098028" y="4428689"/>
            <a:ext cx="1934076" cy="709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dirty="0">
                <a:solidFill>
                  <a:schemeClr val="tx1"/>
                </a:solidFill>
              </a:rPr>
              <a:t>Értékek, hiedelmek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798A09D8-B385-4682-BDAA-F3A5B50CD909}"/>
              </a:ext>
            </a:extLst>
          </p:cNvPr>
          <p:cNvSpPr/>
          <p:nvPr/>
        </p:nvSpPr>
        <p:spPr>
          <a:xfrm>
            <a:off x="4799859" y="5354326"/>
            <a:ext cx="2596565" cy="709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100" dirty="0">
                <a:solidFill>
                  <a:schemeClr val="tx1"/>
                </a:solidFill>
              </a:rPr>
              <a:t>Előfeltevések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B8147B9D-1A9C-4937-AB79-9E0A70C5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700808"/>
            <a:ext cx="1153746" cy="1153746"/>
          </a:xfrm>
          <a:prstGeom prst="rect">
            <a:avLst/>
          </a:prstGeom>
        </p:spPr>
      </p:pic>
      <p:sp>
        <p:nvSpPr>
          <p:cNvPr id="24" name="Téglalap 23">
            <a:extLst>
              <a:ext uri="{FF2B5EF4-FFF2-40B4-BE49-F238E27FC236}">
                <a16:creationId xmlns:a16="http://schemas.microsoft.com/office/drawing/2014/main" id="{AD75A555-7F6A-4260-9271-B3B9CB927762}"/>
              </a:ext>
            </a:extLst>
          </p:cNvPr>
          <p:cNvSpPr/>
          <p:nvPr/>
        </p:nvSpPr>
        <p:spPr>
          <a:xfrm>
            <a:off x="7835284" y="4533944"/>
            <a:ext cx="3157260" cy="62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/>
              <a:t>Autonómia, önállóság</a:t>
            </a:r>
            <a:endParaRPr lang="en-AU" sz="2000" dirty="0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51FDFF7D-9F62-4BA4-9D7B-DB886BE3AADA}"/>
              </a:ext>
            </a:extLst>
          </p:cNvPr>
          <p:cNvSpPr/>
          <p:nvPr/>
        </p:nvSpPr>
        <p:spPr>
          <a:xfrm>
            <a:off x="7876830" y="5320093"/>
            <a:ext cx="3115712" cy="65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/>
              <a:t>A biztonság egyéni kompetencia kérdése</a:t>
            </a:r>
            <a:endParaRPr lang="en-AU" sz="2000" dirty="0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C7EEA9C0-572C-4D64-A86C-F977238F82BA}"/>
              </a:ext>
            </a:extLst>
          </p:cNvPr>
          <p:cNvSpPr/>
          <p:nvPr/>
        </p:nvSpPr>
        <p:spPr>
          <a:xfrm>
            <a:off x="1018694" y="4605952"/>
            <a:ext cx="3276155" cy="62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/>
              <a:t>Team munka</a:t>
            </a:r>
            <a:endParaRPr lang="en-AU" sz="2000" dirty="0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148F8753-A90E-4F77-9E27-B067829FF535}"/>
              </a:ext>
            </a:extLst>
          </p:cNvPr>
          <p:cNvSpPr/>
          <p:nvPr/>
        </p:nvSpPr>
        <p:spPr>
          <a:xfrm>
            <a:off x="1112505" y="5326030"/>
            <a:ext cx="3182343" cy="62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/>
              <a:t>A biztonság a rendszer tulajdonsága</a:t>
            </a:r>
            <a:endParaRPr lang="en-AU" sz="2000" dirty="0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C9A2AB97-AC40-4885-844E-5089E5B519B7}"/>
              </a:ext>
            </a:extLst>
          </p:cNvPr>
          <p:cNvSpPr/>
          <p:nvPr/>
        </p:nvSpPr>
        <p:spPr>
          <a:xfrm>
            <a:off x="1015319" y="3597838"/>
            <a:ext cx="3304133" cy="62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/>
              <a:t>A repülés előtt az ellenőrző-lista szerinti ellenőrzést mindig elvégzem</a:t>
            </a:r>
            <a:endParaRPr lang="en-AU" sz="2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8AFC6FA2-9ED4-4B71-BAA9-7915BF24DA0D}"/>
              </a:ext>
            </a:extLst>
          </p:cNvPr>
          <p:cNvSpPr/>
          <p:nvPr/>
        </p:nvSpPr>
        <p:spPr>
          <a:xfrm>
            <a:off x="7835283" y="3573014"/>
            <a:ext cx="3157262" cy="62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/>
              <a:t>Ismerem a betegeim,  sebészeti ellenőrző lista elvégzésére nem pazarlom a időt, nálunk nincs hiba</a:t>
            </a:r>
            <a:endParaRPr lang="en-A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B1E73FC-AF3D-4FF8-B40B-54491388C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700808"/>
            <a:ext cx="1145285" cy="11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360" y="125942"/>
            <a:ext cx="11521280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Betegbiztonságot támogató szervezeti kultúra elvárt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5400" y="1623992"/>
            <a:ext cx="10801200" cy="44973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őszinteség és igazságosság</a:t>
            </a:r>
          </a:p>
          <a:p>
            <a:pPr>
              <a:spcAft>
                <a:spcPts val="12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reagálás és tanulás</a:t>
            </a:r>
          </a:p>
          <a:p>
            <a:pPr>
              <a:spcAft>
                <a:spcPts val="12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munka, a klinikai hierarchia letörése</a:t>
            </a:r>
          </a:p>
          <a:p>
            <a:pPr>
              <a:spcAft>
                <a:spcPts val="12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elmozdulás a hibáztatástól a megosztott felelősség irányába</a:t>
            </a:r>
          </a:p>
        </p:txBody>
      </p:sp>
    </p:spTree>
    <p:extLst>
      <p:ext uri="{BB962C8B-B14F-4D97-AF65-F5344CB8AC3E}">
        <p14:creationId xmlns:p14="http://schemas.microsoft.com/office/powerpoint/2010/main" val="36440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9865099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Jelenlegi kultúra jellemző tévhitei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7043" y="1556792"/>
            <a:ext cx="11089232" cy="51125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nem akarom, nem követek el hibát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hibákat titkolni kell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hiba esetén a büntetés a célravezető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betegbiztonság a főnök/ az ÁT/ más felelőssége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forráshiányos időkben nem lehet semmit tenni a betegbiztonságért</a:t>
            </a:r>
          </a:p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szakmai/működési szabályok közzététele elegendő a napi gyakorlat megváltozásához</a:t>
            </a:r>
          </a:p>
          <a:p>
            <a:pPr>
              <a:spcAft>
                <a:spcPts val="1200"/>
              </a:spcAft>
            </a:pPr>
            <a:endParaRPr lang="hu-HU" sz="2800" dirty="0"/>
          </a:p>
          <a:p>
            <a:pPr lvl="1">
              <a:spcAft>
                <a:spcPts val="1200"/>
              </a:spcAft>
            </a:pPr>
            <a:endParaRPr lang="hu-HU" sz="2400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1127448" y="1844824"/>
            <a:ext cx="5976664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1127448" y="2492896"/>
            <a:ext cx="3240360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127448" y="3140968"/>
            <a:ext cx="5832648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983432" y="3789040"/>
            <a:ext cx="7992888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127448" y="4509120"/>
            <a:ext cx="10441160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983432" y="5157192"/>
            <a:ext cx="9649072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9EE8689-9C40-439F-BC04-AEB9464BD7E9}"/>
              </a:ext>
            </a:extLst>
          </p:cNvPr>
          <p:cNvSpPr/>
          <p:nvPr/>
        </p:nvSpPr>
        <p:spPr>
          <a:xfrm flipH="1">
            <a:off x="6589097" y="2273638"/>
            <a:ext cx="1408176" cy="3527851"/>
          </a:xfrm>
          <a:custGeom>
            <a:avLst/>
            <a:gdLst>
              <a:gd name="connsiteX0" fmla="*/ 1455018 w 1469764"/>
              <a:gd name="connsiteY0" fmla="*/ 3231748 h 3689791"/>
              <a:gd name="connsiteX1" fmla="*/ 1469764 w 1469764"/>
              <a:gd name="connsiteY1" fmla="*/ 3244471 h 3689791"/>
              <a:gd name="connsiteX2" fmla="*/ 952391 w 1469764"/>
              <a:gd name="connsiteY2" fmla="*/ 3689791 h 3689791"/>
              <a:gd name="connsiteX3" fmla="*/ 0 w 1469764"/>
              <a:gd name="connsiteY3" fmla="*/ 3689791 h 3689791"/>
              <a:gd name="connsiteX4" fmla="*/ 0 w 1469764"/>
              <a:gd name="connsiteY4" fmla="*/ 3671978 h 3689791"/>
              <a:gd name="connsiteX5" fmla="*/ 943508 w 1469764"/>
              <a:gd name="connsiteY5" fmla="*/ 3671978 h 3689791"/>
              <a:gd name="connsiteX6" fmla="*/ 0 w 1469764"/>
              <a:gd name="connsiteY6" fmla="*/ 1832172 h 3689791"/>
              <a:gd name="connsiteX7" fmla="*/ 497044 w 1469764"/>
              <a:gd name="connsiteY7" fmla="*/ 1832172 h 3689791"/>
              <a:gd name="connsiteX8" fmla="*/ 497044 w 1469764"/>
              <a:gd name="connsiteY8" fmla="*/ 1849987 h 3689791"/>
              <a:gd name="connsiteX9" fmla="*/ 0 w 1469764"/>
              <a:gd name="connsiteY9" fmla="*/ 1849987 h 3689791"/>
              <a:gd name="connsiteX10" fmla="*/ 0 w 1469764"/>
              <a:gd name="connsiteY10" fmla="*/ 0 h 3689791"/>
              <a:gd name="connsiteX11" fmla="*/ 952391 w 1469764"/>
              <a:gd name="connsiteY11" fmla="*/ 0 h 3689791"/>
              <a:gd name="connsiteX12" fmla="*/ 955323 w 1469764"/>
              <a:gd name="connsiteY12" fmla="*/ 2552 h 3689791"/>
              <a:gd name="connsiteX13" fmla="*/ 1469764 w 1469764"/>
              <a:gd name="connsiteY13" fmla="*/ 442783 h 3689791"/>
              <a:gd name="connsiteX14" fmla="*/ 1455018 w 1469764"/>
              <a:gd name="connsiteY14" fmla="*/ 455498 h 3689791"/>
              <a:gd name="connsiteX15" fmla="*/ 943508 w 1469764"/>
              <a:gd name="connsiteY15" fmla="*/ 17820 h 3689791"/>
              <a:gd name="connsiteX16" fmla="*/ 0 w 1469764"/>
              <a:gd name="connsiteY16" fmla="*/ 17820 h 368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9764" h="3689791">
                <a:moveTo>
                  <a:pt x="1455018" y="3231748"/>
                </a:moveTo>
                <a:lnTo>
                  <a:pt x="1469764" y="3244471"/>
                </a:lnTo>
                <a:lnTo>
                  <a:pt x="952391" y="3689791"/>
                </a:lnTo>
                <a:lnTo>
                  <a:pt x="0" y="3689791"/>
                </a:lnTo>
                <a:lnTo>
                  <a:pt x="0" y="3671978"/>
                </a:lnTo>
                <a:lnTo>
                  <a:pt x="943508" y="3671978"/>
                </a:lnTo>
                <a:close/>
                <a:moveTo>
                  <a:pt x="0" y="1832172"/>
                </a:moveTo>
                <a:lnTo>
                  <a:pt x="497044" y="1832172"/>
                </a:lnTo>
                <a:lnTo>
                  <a:pt x="497044" y="1849987"/>
                </a:lnTo>
                <a:lnTo>
                  <a:pt x="0" y="1849987"/>
                </a:lnTo>
                <a:close/>
                <a:moveTo>
                  <a:pt x="0" y="0"/>
                </a:moveTo>
                <a:lnTo>
                  <a:pt x="952391" y="0"/>
                </a:lnTo>
                <a:lnTo>
                  <a:pt x="955323" y="2552"/>
                </a:lnTo>
                <a:lnTo>
                  <a:pt x="1469764" y="442783"/>
                </a:lnTo>
                <a:lnTo>
                  <a:pt x="1455018" y="455498"/>
                </a:lnTo>
                <a:lnTo>
                  <a:pt x="943508" y="17820"/>
                </a:lnTo>
                <a:lnTo>
                  <a:pt x="0" y="1782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3905"/>
            <a:ext cx="9008337" cy="8113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Szabályozottság elérése</a:t>
            </a:r>
            <a:endParaRPr lang="en-US" sz="3200" b="0" cap="none" dirty="0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E28D20E-5A1E-4644-BD88-7E0C9FA40FAD}"/>
              </a:ext>
            </a:extLst>
          </p:cNvPr>
          <p:cNvSpPr/>
          <p:nvPr/>
        </p:nvSpPr>
        <p:spPr>
          <a:xfrm>
            <a:off x="3966879" y="2273638"/>
            <a:ext cx="1405258" cy="3527851"/>
          </a:xfrm>
          <a:custGeom>
            <a:avLst/>
            <a:gdLst>
              <a:gd name="connsiteX0" fmla="*/ 1455018 w 1469764"/>
              <a:gd name="connsiteY0" fmla="*/ 3231748 h 3689791"/>
              <a:gd name="connsiteX1" fmla="*/ 1469764 w 1469764"/>
              <a:gd name="connsiteY1" fmla="*/ 3244471 h 3689791"/>
              <a:gd name="connsiteX2" fmla="*/ 952391 w 1469764"/>
              <a:gd name="connsiteY2" fmla="*/ 3689791 h 3689791"/>
              <a:gd name="connsiteX3" fmla="*/ 0 w 1469764"/>
              <a:gd name="connsiteY3" fmla="*/ 3689791 h 3689791"/>
              <a:gd name="connsiteX4" fmla="*/ 0 w 1469764"/>
              <a:gd name="connsiteY4" fmla="*/ 3671978 h 3689791"/>
              <a:gd name="connsiteX5" fmla="*/ 943508 w 1469764"/>
              <a:gd name="connsiteY5" fmla="*/ 3671978 h 3689791"/>
              <a:gd name="connsiteX6" fmla="*/ 0 w 1469764"/>
              <a:gd name="connsiteY6" fmla="*/ 1832172 h 3689791"/>
              <a:gd name="connsiteX7" fmla="*/ 497044 w 1469764"/>
              <a:gd name="connsiteY7" fmla="*/ 1832172 h 3689791"/>
              <a:gd name="connsiteX8" fmla="*/ 497044 w 1469764"/>
              <a:gd name="connsiteY8" fmla="*/ 1849987 h 3689791"/>
              <a:gd name="connsiteX9" fmla="*/ 0 w 1469764"/>
              <a:gd name="connsiteY9" fmla="*/ 1849987 h 3689791"/>
              <a:gd name="connsiteX10" fmla="*/ 0 w 1469764"/>
              <a:gd name="connsiteY10" fmla="*/ 0 h 3689791"/>
              <a:gd name="connsiteX11" fmla="*/ 952391 w 1469764"/>
              <a:gd name="connsiteY11" fmla="*/ 0 h 3689791"/>
              <a:gd name="connsiteX12" fmla="*/ 955323 w 1469764"/>
              <a:gd name="connsiteY12" fmla="*/ 2552 h 3689791"/>
              <a:gd name="connsiteX13" fmla="*/ 1469764 w 1469764"/>
              <a:gd name="connsiteY13" fmla="*/ 442783 h 3689791"/>
              <a:gd name="connsiteX14" fmla="*/ 1455018 w 1469764"/>
              <a:gd name="connsiteY14" fmla="*/ 455498 h 3689791"/>
              <a:gd name="connsiteX15" fmla="*/ 943508 w 1469764"/>
              <a:gd name="connsiteY15" fmla="*/ 17820 h 3689791"/>
              <a:gd name="connsiteX16" fmla="*/ 0 w 1469764"/>
              <a:gd name="connsiteY16" fmla="*/ 17820 h 368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9764" h="3689791">
                <a:moveTo>
                  <a:pt x="1455018" y="3231748"/>
                </a:moveTo>
                <a:lnTo>
                  <a:pt x="1469764" y="3244471"/>
                </a:lnTo>
                <a:lnTo>
                  <a:pt x="952391" y="3689791"/>
                </a:lnTo>
                <a:lnTo>
                  <a:pt x="0" y="3689791"/>
                </a:lnTo>
                <a:lnTo>
                  <a:pt x="0" y="3671978"/>
                </a:lnTo>
                <a:lnTo>
                  <a:pt x="943508" y="3671978"/>
                </a:lnTo>
                <a:close/>
                <a:moveTo>
                  <a:pt x="0" y="1832172"/>
                </a:moveTo>
                <a:lnTo>
                  <a:pt x="497044" y="1832172"/>
                </a:lnTo>
                <a:lnTo>
                  <a:pt x="497044" y="1849987"/>
                </a:lnTo>
                <a:lnTo>
                  <a:pt x="0" y="1849987"/>
                </a:lnTo>
                <a:close/>
                <a:moveTo>
                  <a:pt x="0" y="0"/>
                </a:moveTo>
                <a:lnTo>
                  <a:pt x="952391" y="0"/>
                </a:lnTo>
                <a:lnTo>
                  <a:pt x="955323" y="2552"/>
                </a:lnTo>
                <a:lnTo>
                  <a:pt x="1469764" y="442783"/>
                </a:lnTo>
                <a:lnTo>
                  <a:pt x="1455018" y="455498"/>
                </a:lnTo>
                <a:lnTo>
                  <a:pt x="943508" y="17820"/>
                </a:lnTo>
                <a:lnTo>
                  <a:pt x="0" y="1782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F7554F2-0D3E-4DED-BC90-8BA5F2F9562C}"/>
              </a:ext>
            </a:extLst>
          </p:cNvPr>
          <p:cNvSpPr/>
          <p:nvPr/>
        </p:nvSpPr>
        <p:spPr>
          <a:xfrm>
            <a:off x="5972228" y="2126520"/>
            <a:ext cx="1673966" cy="1178613"/>
          </a:xfrm>
          <a:custGeom>
            <a:avLst/>
            <a:gdLst>
              <a:gd name="connsiteX0" fmla="*/ 2537 w 1472867"/>
              <a:gd name="connsiteY0" fmla="*/ 0 h 1037023"/>
              <a:gd name="connsiteX1" fmla="*/ 1472867 w 1472867"/>
              <a:gd name="connsiteY1" fmla="*/ 848896 h 1037023"/>
              <a:gd name="connsiteX2" fmla="*/ 1470551 w 1472867"/>
              <a:gd name="connsiteY2" fmla="*/ 850233 h 1037023"/>
              <a:gd name="connsiteX3" fmla="*/ 1467118 w 1472867"/>
              <a:gd name="connsiteY3" fmla="*/ 848504 h 1037023"/>
              <a:gd name="connsiteX4" fmla="*/ 1142347 w 1472867"/>
              <a:gd name="connsiteY4" fmla="*/ 1037023 h 1037023"/>
              <a:gd name="connsiteX5" fmla="*/ 3188 w 1472867"/>
              <a:gd name="connsiteY5" fmla="*/ 379329 h 1037023"/>
              <a:gd name="connsiteX6" fmla="*/ 4417 w 1472867"/>
              <a:gd name="connsiteY6" fmla="*/ 4553 h 1037023"/>
              <a:gd name="connsiteX7" fmla="*/ 0 w 1472867"/>
              <a:gd name="connsiteY7" fmla="*/ 1659 h 1037023"/>
              <a:gd name="connsiteX8" fmla="*/ 2537 w 1472867"/>
              <a:gd name="connsiteY8" fmla="*/ 0 h 103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867" h="1037023">
                <a:moveTo>
                  <a:pt x="2537" y="0"/>
                </a:moveTo>
                <a:lnTo>
                  <a:pt x="1472867" y="848896"/>
                </a:lnTo>
                <a:lnTo>
                  <a:pt x="1470551" y="850233"/>
                </a:lnTo>
                <a:lnTo>
                  <a:pt x="1467118" y="848504"/>
                </a:lnTo>
                <a:lnTo>
                  <a:pt x="1142347" y="1037023"/>
                </a:lnTo>
                <a:lnTo>
                  <a:pt x="3188" y="379329"/>
                </a:lnTo>
                <a:lnTo>
                  <a:pt x="4417" y="4553"/>
                </a:lnTo>
                <a:lnTo>
                  <a:pt x="0" y="1659"/>
                </a:lnTo>
                <a:lnTo>
                  <a:pt x="253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69BB85-2A6C-46FE-869F-5511A7C41DF6}"/>
              </a:ext>
            </a:extLst>
          </p:cNvPr>
          <p:cNvSpPr/>
          <p:nvPr/>
        </p:nvSpPr>
        <p:spPr>
          <a:xfrm>
            <a:off x="4303500" y="2127561"/>
            <a:ext cx="1668728" cy="1177218"/>
          </a:xfrm>
          <a:custGeom>
            <a:avLst/>
            <a:gdLst>
              <a:gd name="connsiteX0" fmla="*/ 1467132 w 1468259"/>
              <a:gd name="connsiteY0" fmla="*/ 0 h 1035794"/>
              <a:gd name="connsiteX1" fmla="*/ 1468259 w 1468259"/>
              <a:gd name="connsiteY1" fmla="*/ 738 h 1035794"/>
              <a:gd name="connsiteX2" fmla="*/ 1465246 w 1468259"/>
              <a:gd name="connsiteY2" fmla="*/ 2708 h 1035794"/>
              <a:gd name="connsiteX3" fmla="*/ 1466837 w 1468259"/>
              <a:gd name="connsiteY3" fmla="*/ 379124 h 1035794"/>
              <a:gd name="connsiteX4" fmla="*/ 329452 w 1468259"/>
              <a:gd name="connsiteY4" fmla="*/ 1035794 h 1035794"/>
              <a:gd name="connsiteX5" fmla="*/ 5918 w 1468259"/>
              <a:gd name="connsiteY5" fmla="*/ 847583 h 1035794"/>
              <a:gd name="connsiteX6" fmla="*/ 3251 w 1468259"/>
              <a:gd name="connsiteY6" fmla="*/ 848929 h 1035794"/>
              <a:gd name="connsiteX7" fmla="*/ 0 w 1468259"/>
              <a:gd name="connsiteY7" fmla="*/ 847049 h 1035794"/>
              <a:gd name="connsiteX8" fmla="*/ 1467132 w 1468259"/>
              <a:gd name="connsiteY8" fmla="*/ 0 h 10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259" h="1035794">
                <a:moveTo>
                  <a:pt x="1467132" y="0"/>
                </a:moveTo>
                <a:lnTo>
                  <a:pt x="1468259" y="738"/>
                </a:lnTo>
                <a:lnTo>
                  <a:pt x="1465246" y="2708"/>
                </a:lnTo>
                <a:lnTo>
                  <a:pt x="1466837" y="379124"/>
                </a:lnTo>
                <a:lnTo>
                  <a:pt x="329452" y="1035794"/>
                </a:lnTo>
                <a:lnTo>
                  <a:pt x="5918" y="847583"/>
                </a:lnTo>
                <a:lnTo>
                  <a:pt x="3251" y="848929"/>
                </a:lnTo>
                <a:lnTo>
                  <a:pt x="0" y="847049"/>
                </a:lnTo>
                <a:lnTo>
                  <a:pt x="14671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1C28BCB-F3D5-4055-9C31-4A507B0E787F}"/>
              </a:ext>
            </a:extLst>
          </p:cNvPr>
          <p:cNvSpPr/>
          <p:nvPr/>
        </p:nvSpPr>
        <p:spPr>
          <a:xfrm>
            <a:off x="4303499" y="3092399"/>
            <a:ext cx="376355" cy="1927268"/>
          </a:xfrm>
          <a:custGeom>
            <a:avLst/>
            <a:gdLst>
              <a:gd name="connsiteX0" fmla="*/ 3251 w 331142"/>
              <a:gd name="connsiteY0" fmla="*/ 0 h 1695738"/>
              <a:gd name="connsiteX1" fmla="*/ 327938 w 331142"/>
              <a:gd name="connsiteY1" fmla="*/ 187739 h 1695738"/>
              <a:gd name="connsiteX2" fmla="*/ 329452 w 331142"/>
              <a:gd name="connsiteY2" fmla="*/ 186865 h 1695738"/>
              <a:gd name="connsiteX3" fmla="*/ 331142 w 331142"/>
              <a:gd name="connsiteY3" fmla="*/ 187848 h 1695738"/>
              <a:gd name="connsiteX4" fmla="*/ 328183 w 331142"/>
              <a:gd name="connsiteY4" fmla="*/ 190833 h 1695738"/>
              <a:gd name="connsiteX5" fmla="*/ 328183 w 331142"/>
              <a:gd name="connsiteY5" fmla="*/ 1504798 h 1695738"/>
              <a:gd name="connsiteX6" fmla="*/ 2957 w 331142"/>
              <a:gd name="connsiteY6" fmla="*/ 1691147 h 1695738"/>
              <a:gd name="connsiteX7" fmla="*/ 2789 w 331142"/>
              <a:gd name="connsiteY7" fmla="*/ 1694130 h 1695738"/>
              <a:gd name="connsiteX8" fmla="*/ 0 w 331142"/>
              <a:gd name="connsiteY8" fmla="*/ 1695738 h 1695738"/>
              <a:gd name="connsiteX9" fmla="*/ 0 w 331142"/>
              <a:gd name="connsiteY9" fmla="*/ 1640 h 1695738"/>
              <a:gd name="connsiteX10" fmla="*/ 3251 w 331142"/>
              <a:gd name="connsiteY10" fmla="*/ 0 h 16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142" h="1695738">
                <a:moveTo>
                  <a:pt x="3251" y="0"/>
                </a:moveTo>
                <a:lnTo>
                  <a:pt x="327938" y="187739"/>
                </a:lnTo>
                <a:lnTo>
                  <a:pt x="329452" y="186865"/>
                </a:lnTo>
                <a:lnTo>
                  <a:pt x="331142" y="187848"/>
                </a:lnTo>
                <a:lnTo>
                  <a:pt x="328183" y="190833"/>
                </a:lnTo>
                <a:lnTo>
                  <a:pt x="328183" y="1504798"/>
                </a:lnTo>
                <a:lnTo>
                  <a:pt x="2957" y="1691147"/>
                </a:lnTo>
                <a:lnTo>
                  <a:pt x="2789" y="1694130"/>
                </a:lnTo>
                <a:lnTo>
                  <a:pt x="0" y="1695738"/>
                </a:lnTo>
                <a:lnTo>
                  <a:pt x="0" y="1640"/>
                </a:lnTo>
                <a:lnTo>
                  <a:pt x="32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99DADF4-C4FB-4D2C-B647-83A59D558DD6}"/>
              </a:ext>
            </a:extLst>
          </p:cNvPr>
          <p:cNvSpPr/>
          <p:nvPr/>
        </p:nvSpPr>
        <p:spPr>
          <a:xfrm>
            <a:off x="7269226" y="3092840"/>
            <a:ext cx="377175" cy="1926831"/>
          </a:xfrm>
          <a:custGeom>
            <a:avLst/>
            <a:gdLst>
              <a:gd name="connsiteX0" fmla="*/ 329367 w 331864"/>
              <a:gd name="connsiteY0" fmla="*/ 0 h 1695355"/>
              <a:gd name="connsiteX1" fmla="*/ 331864 w 331864"/>
              <a:gd name="connsiteY1" fmla="*/ 1257 h 1695355"/>
              <a:gd name="connsiteX2" fmla="*/ 331864 w 331864"/>
              <a:gd name="connsiteY2" fmla="*/ 1695355 h 1695355"/>
              <a:gd name="connsiteX3" fmla="*/ 328940 w 331864"/>
              <a:gd name="connsiteY3" fmla="*/ 1693673 h 1695355"/>
              <a:gd name="connsiteX4" fmla="*/ 328727 w 331864"/>
              <a:gd name="connsiteY4" fmla="*/ 1689840 h 1695355"/>
              <a:gd name="connsiteX5" fmla="*/ 2966 w 331864"/>
              <a:gd name="connsiteY5" fmla="*/ 1503593 h 1695355"/>
              <a:gd name="connsiteX6" fmla="*/ 2966 w 331864"/>
              <a:gd name="connsiteY6" fmla="*/ 190450 h 1695355"/>
              <a:gd name="connsiteX7" fmla="*/ 0 w 331864"/>
              <a:gd name="connsiteY7" fmla="*/ 187465 h 1695355"/>
              <a:gd name="connsiteX8" fmla="*/ 1163 w 331864"/>
              <a:gd name="connsiteY8" fmla="*/ 186790 h 1695355"/>
              <a:gd name="connsiteX9" fmla="*/ 3388 w 331864"/>
              <a:gd name="connsiteY9" fmla="*/ 188075 h 1695355"/>
              <a:gd name="connsiteX10" fmla="*/ 329367 w 331864"/>
              <a:gd name="connsiteY10" fmla="*/ 0 h 169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864" h="1695355">
                <a:moveTo>
                  <a:pt x="329367" y="0"/>
                </a:moveTo>
                <a:lnTo>
                  <a:pt x="331864" y="1257"/>
                </a:lnTo>
                <a:lnTo>
                  <a:pt x="331864" y="1695355"/>
                </a:lnTo>
                <a:lnTo>
                  <a:pt x="328940" y="1693673"/>
                </a:lnTo>
                <a:lnTo>
                  <a:pt x="328727" y="1689840"/>
                </a:lnTo>
                <a:lnTo>
                  <a:pt x="2966" y="1503593"/>
                </a:lnTo>
                <a:lnTo>
                  <a:pt x="2966" y="190450"/>
                </a:lnTo>
                <a:lnTo>
                  <a:pt x="0" y="187465"/>
                </a:lnTo>
                <a:lnTo>
                  <a:pt x="1163" y="186790"/>
                </a:lnTo>
                <a:lnTo>
                  <a:pt x="3388" y="188075"/>
                </a:lnTo>
                <a:lnTo>
                  <a:pt x="32936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7430E00-BA0B-4B1B-95E2-608A9CDAC185}"/>
              </a:ext>
            </a:extLst>
          </p:cNvPr>
          <p:cNvSpPr/>
          <p:nvPr/>
        </p:nvSpPr>
        <p:spPr>
          <a:xfrm>
            <a:off x="5972169" y="4801040"/>
            <a:ext cx="1671083" cy="1184687"/>
          </a:xfrm>
          <a:custGeom>
            <a:avLst/>
            <a:gdLst>
              <a:gd name="connsiteX0" fmla="*/ 1143147 w 1470330"/>
              <a:gd name="connsiteY0" fmla="*/ 0 h 1042366"/>
              <a:gd name="connsiteX1" fmla="*/ 1144202 w 1470330"/>
              <a:gd name="connsiteY1" fmla="*/ 603 h 1042366"/>
              <a:gd name="connsiteX2" fmla="*/ 1144202 w 1470330"/>
              <a:gd name="connsiteY2" fmla="*/ 3172 h 1042366"/>
              <a:gd name="connsiteX3" fmla="*/ 1470176 w 1470330"/>
              <a:gd name="connsiteY3" fmla="*/ 190683 h 1042366"/>
              <a:gd name="connsiteX4" fmla="*/ 1470330 w 1470330"/>
              <a:gd name="connsiteY4" fmla="*/ 193471 h 1042366"/>
              <a:gd name="connsiteX5" fmla="*/ 0 w 1470330"/>
              <a:gd name="connsiteY5" fmla="*/ 1042366 h 1042366"/>
              <a:gd name="connsiteX6" fmla="*/ 1 w 1470330"/>
              <a:gd name="connsiteY6" fmla="*/ 1040570 h 1042366"/>
              <a:gd name="connsiteX7" fmla="*/ 1510 w 1470330"/>
              <a:gd name="connsiteY7" fmla="*/ 1041441 h 1042366"/>
              <a:gd name="connsiteX8" fmla="*/ 1755 w 1470330"/>
              <a:gd name="connsiteY8" fmla="*/ 662629 h 1042366"/>
              <a:gd name="connsiteX9" fmla="*/ 1556 w 1470330"/>
              <a:gd name="connsiteY9" fmla="*/ 662514 h 1042366"/>
              <a:gd name="connsiteX10" fmla="*/ 1142035 w 1470330"/>
              <a:gd name="connsiteY10" fmla="*/ 4059 h 1042366"/>
              <a:gd name="connsiteX11" fmla="*/ 1143147 w 1470330"/>
              <a:gd name="connsiteY11" fmla="*/ 0 h 104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0330" h="1042366">
                <a:moveTo>
                  <a:pt x="1143147" y="0"/>
                </a:moveTo>
                <a:lnTo>
                  <a:pt x="1144202" y="603"/>
                </a:lnTo>
                <a:lnTo>
                  <a:pt x="1144202" y="3172"/>
                </a:lnTo>
                <a:lnTo>
                  <a:pt x="1470176" y="190683"/>
                </a:lnTo>
                <a:lnTo>
                  <a:pt x="1470330" y="193471"/>
                </a:lnTo>
                <a:lnTo>
                  <a:pt x="0" y="1042366"/>
                </a:lnTo>
                <a:lnTo>
                  <a:pt x="1" y="1040570"/>
                </a:lnTo>
                <a:lnTo>
                  <a:pt x="1510" y="1041441"/>
                </a:lnTo>
                <a:lnTo>
                  <a:pt x="1755" y="662629"/>
                </a:lnTo>
                <a:lnTo>
                  <a:pt x="1556" y="662514"/>
                </a:lnTo>
                <a:lnTo>
                  <a:pt x="1142035" y="4059"/>
                </a:lnTo>
                <a:lnTo>
                  <a:pt x="11431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25A8614-07CA-4FD7-B151-9188C20E1D76}"/>
              </a:ext>
            </a:extLst>
          </p:cNvPr>
          <p:cNvSpPr/>
          <p:nvPr/>
        </p:nvSpPr>
        <p:spPr>
          <a:xfrm>
            <a:off x="4306439" y="4801855"/>
            <a:ext cx="1667501" cy="1181829"/>
          </a:xfrm>
          <a:custGeom>
            <a:avLst/>
            <a:gdLst>
              <a:gd name="connsiteX0" fmla="*/ 326832 w 1467179"/>
              <a:gd name="connsiteY0" fmla="*/ 0 h 1039852"/>
              <a:gd name="connsiteX1" fmla="*/ 327938 w 1467179"/>
              <a:gd name="connsiteY1" fmla="*/ 4055 h 1039852"/>
              <a:gd name="connsiteX2" fmla="*/ 1467179 w 1467179"/>
              <a:gd name="connsiteY2" fmla="*/ 661796 h 1039852"/>
              <a:gd name="connsiteX3" fmla="*/ 1465735 w 1467179"/>
              <a:gd name="connsiteY3" fmla="*/ 662630 h 1039852"/>
              <a:gd name="connsiteX4" fmla="*/ 1465624 w 1467179"/>
              <a:gd name="connsiteY4" fmla="*/ 1039852 h 1039852"/>
              <a:gd name="connsiteX5" fmla="*/ 0 w 1467179"/>
              <a:gd name="connsiteY5" fmla="*/ 193674 h 1039852"/>
              <a:gd name="connsiteX6" fmla="*/ 205 w 1467179"/>
              <a:gd name="connsiteY6" fmla="*/ 190039 h 1039852"/>
              <a:gd name="connsiteX7" fmla="*/ 325599 w 1467179"/>
              <a:gd name="connsiteY7" fmla="*/ 2454 h 1039852"/>
              <a:gd name="connsiteX8" fmla="*/ 325599 w 1467179"/>
              <a:gd name="connsiteY8" fmla="*/ 707 h 1039852"/>
              <a:gd name="connsiteX9" fmla="*/ 326832 w 1467179"/>
              <a:gd name="connsiteY9" fmla="*/ 0 h 10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7179" h="1039852">
                <a:moveTo>
                  <a:pt x="326832" y="0"/>
                </a:moveTo>
                <a:lnTo>
                  <a:pt x="327938" y="4055"/>
                </a:lnTo>
                <a:lnTo>
                  <a:pt x="1467179" y="661796"/>
                </a:lnTo>
                <a:lnTo>
                  <a:pt x="1465735" y="662630"/>
                </a:lnTo>
                <a:lnTo>
                  <a:pt x="1465624" y="1039852"/>
                </a:lnTo>
                <a:lnTo>
                  <a:pt x="0" y="193674"/>
                </a:lnTo>
                <a:lnTo>
                  <a:pt x="205" y="190039"/>
                </a:lnTo>
                <a:lnTo>
                  <a:pt x="325599" y="2454"/>
                </a:lnTo>
                <a:lnTo>
                  <a:pt x="325599" y="707"/>
                </a:lnTo>
                <a:lnTo>
                  <a:pt x="3268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30B4380-28C0-41D0-9A44-19693757DEFE}"/>
              </a:ext>
            </a:extLst>
          </p:cNvPr>
          <p:cNvSpPr/>
          <p:nvPr/>
        </p:nvSpPr>
        <p:spPr>
          <a:xfrm>
            <a:off x="4303498" y="2126518"/>
            <a:ext cx="3342900" cy="3859207"/>
          </a:xfrm>
          <a:custGeom>
            <a:avLst/>
            <a:gdLst>
              <a:gd name="connsiteX0" fmla="*/ 169708 w 2941307"/>
              <a:gd name="connsiteY0" fmla="*/ 943473 h 3395588"/>
              <a:gd name="connsiteX1" fmla="*/ 329723 w 2941307"/>
              <a:gd name="connsiteY1" fmla="*/ 1036559 h 3395588"/>
              <a:gd name="connsiteX2" fmla="*/ 329722 w 2941307"/>
              <a:gd name="connsiteY2" fmla="*/ 1036559 h 3395588"/>
              <a:gd name="connsiteX3" fmla="*/ 169708 w 2941307"/>
              <a:gd name="connsiteY3" fmla="*/ 943474 h 3395588"/>
              <a:gd name="connsiteX4" fmla="*/ 169422 w 2941307"/>
              <a:gd name="connsiteY4" fmla="*/ 943618 h 3395588"/>
              <a:gd name="connsiteX5" fmla="*/ 169421 w 2941307"/>
              <a:gd name="connsiteY5" fmla="*/ 943618 h 3395588"/>
              <a:gd name="connsiteX6" fmla="*/ 2938810 w 2941307"/>
              <a:gd name="connsiteY6" fmla="*/ 850233 h 3395588"/>
              <a:gd name="connsiteX7" fmla="*/ 2941307 w 2941307"/>
              <a:gd name="connsiteY7" fmla="*/ 851490 h 3395588"/>
              <a:gd name="connsiteX8" fmla="*/ 2941307 w 2941307"/>
              <a:gd name="connsiteY8" fmla="*/ 2545588 h 3395588"/>
              <a:gd name="connsiteX9" fmla="*/ 2938383 w 2941307"/>
              <a:gd name="connsiteY9" fmla="*/ 2543906 h 3395588"/>
              <a:gd name="connsiteX10" fmla="*/ 2938537 w 2941307"/>
              <a:gd name="connsiteY10" fmla="*/ 2546693 h 3395588"/>
              <a:gd name="connsiteX11" fmla="*/ 1468207 w 2941307"/>
              <a:gd name="connsiteY11" fmla="*/ 3395588 h 3395588"/>
              <a:gd name="connsiteX12" fmla="*/ 1468208 w 2941307"/>
              <a:gd name="connsiteY12" fmla="*/ 3393792 h 3395588"/>
              <a:gd name="connsiteX13" fmla="*/ 2585 w 2941307"/>
              <a:gd name="connsiteY13" fmla="*/ 2547614 h 3395588"/>
              <a:gd name="connsiteX14" fmla="*/ 2790 w 2941307"/>
              <a:gd name="connsiteY14" fmla="*/ 2543979 h 3395588"/>
              <a:gd name="connsiteX15" fmla="*/ 164451 w 2941307"/>
              <a:gd name="connsiteY15" fmla="*/ 2450784 h 3395588"/>
              <a:gd name="connsiteX16" fmla="*/ 164451 w 2941307"/>
              <a:gd name="connsiteY16" fmla="*/ 2450786 h 3395588"/>
              <a:gd name="connsiteX17" fmla="*/ 166928 w 2941307"/>
              <a:gd name="connsiteY17" fmla="*/ 2449358 h 3395588"/>
              <a:gd name="connsiteX18" fmla="*/ 329829 w 2941307"/>
              <a:gd name="connsiteY18" fmla="*/ 2355448 h 3395588"/>
              <a:gd name="connsiteX19" fmla="*/ 329829 w 2941307"/>
              <a:gd name="connsiteY19" fmla="*/ 2355448 h 3395588"/>
              <a:gd name="connsiteX20" fmla="*/ 166929 w 2941307"/>
              <a:gd name="connsiteY20" fmla="*/ 2449358 h 3395588"/>
              <a:gd name="connsiteX21" fmla="*/ 166747 w 2941307"/>
              <a:gd name="connsiteY21" fmla="*/ 2452586 h 3395588"/>
              <a:gd name="connsiteX22" fmla="*/ 1468481 w 2941307"/>
              <a:gd name="connsiteY22" fmla="*/ 3204143 h 3395588"/>
              <a:gd name="connsiteX23" fmla="*/ 1468480 w 2941307"/>
              <a:gd name="connsiteY23" fmla="*/ 3205738 h 3395588"/>
              <a:gd name="connsiteX24" fmla="*/ 2774395 w 2941307"/>
              <a:gd name="connsiteY24" fmla="*/ 2451768 h 3395588"/>
              <a:gd name="connsiteX25" fmla="*/ 2774258 w 2941307"/>
              <a:gd name="connsiteY25" fmla="*/ 2449293 h 3395588"/>
              <a:gd name="connsiteX26" fmla="*/ 2776855 w 2941307"/>
              <a:gd name="connsiteY26" fmla="*/ 2450787 h 3395588"/>
              <a:gd name="connsiteX27" fmla="*/ 2776855 w 2941307"/>
              <a:gd name="connsiteY27" fmla="*/ 946126 h 3395588"/>
              <a:gd name="connsiteX28" fmla="*/ 2774637 w 2941307"/>
              <a:gd name="connsiteY28" fmla="*/ 945010 h 3395588"/>
              <a:gd name="connsiteX29" fmla="*/ 2611099 w 2941307"/>
              <a:gd name="connsiteY29" fmla="*/ 1039364 h 3395588"/>
              <a:gd name="connsiteX30" fmla="*/ 2611098 w 2941307"/>
              <a:gd name="connsiteY30" fmla="*/ 1039363 h 3395588"/>
              <a:gd name="connsiteX31" fmla="*/ 2774637 w 2941307"/>
              <a:gd name="connsiteY31" fmla="*/ 945009 h 3395588"/>
              <a:gd name="connsiteX32" fmla="*/ 2774638 w 2941307"/>
              <a:gd name="connsiteY32" fmla="*/ 945010 h 3395588"/>
              <a:gd name="connsiteX33" fmla="*/ 2776695 w 2941307"/>
              <a:gd name="connsiteY33" fmla="*/ 943822 h 3395588"/>
              <a:gd name="connsiteX34" fmla="*/ 2776647 w 2941307"/>
              <a:gd name="connsiteY34" fmla="*/ 943794 h 3395588"/>
              <a:gd name="connsiteX35" fmla="*/ 5919 w 2941307"/>
              <a:gd name="connsiteY35" fmla="*/ 848504 h 3395588"/>
              <a:gd name="connsiteX36" fmla="*/ 166411 w 2941307"/>
              <a:gd name="connsiteY36" fmla="*/ 941868 h 3395588"/>
              <a:gd name="connsiteX37" fmla="*/ 164452 w 2941307"/>
              <a:gd name="connsiteY37" fmla="*/ 942999 h 3395588"/>
              <a:gd name="connsiteX38" fmla="*/ 167340 w 2941307"/>
              <a:gd name="connsiteY38" fmla="*/ 944668 h 3395588"/>
              <a:gd name="connsiteX39" fmla="*/ 169420 w 2941307"/>
              <a:gd name="connsiteY39" fmla="*/ 943618 h 3395588"/>
              <a:gd name="connsiteX40" fmla="*/ 169421 w 2941307"/>
              <a:gd name="connsiteY40" fmla="*/ 943619 h 3395588"/>
              <a:gd name="connsiteX41" fmla="*/ 167340 w 2941307"/>
              <a:gd name="connsiteY41" fmla="*/ 944669 h 3395588"/>
              <a:gd name="connsiteX42" fmla="*/ 167339 w 2941307"/>
              <a:gd name="connsiteY42" fmla="*/ 944668 h 3395588"/>
              <a:gd name="connsiteX43" fmla="*/ 164451 w 2941307"/>
              <a:gd name="connsiteY43" fmla="*/ 946125 h 3395588"/>
              <a:gd name="connsiteX44" fmla="*/ 164451 w 2941307"/>
              <a:gd name="connsiteY44" fmla="*/ 2450783 h 3395588"/>
              <a:gd name="connsiteX45" fmla="*/ 2789 w 2941307"/>
              <a:gd name="connsiteY45" fmla="*/ 2543979 h 3395588"/>
              <a:gd name="connsiteX46" fmla="*/ 0 w 2941307"/>
              <a:gd name="connsiteY46" fmla="*/ 2545587 h 3395588"/>
              <a:gd name="connsiteX47" fmla="*/ 0 w 2941307"/>
              <a:gd name="connsiteY47" fmla="*/ 851489 h 3395588"/>
              <a:gd name="connsiteX48" fmla="*/ 3251 w 2941307"/>
              <a:gd name="connsiteY48" fmla="*/ 849849 h 3395588"/>
              <a:gd name="connsiteX49" fmla="*/ 3252 w 2941307"/>
              <a:gd name="connsiteY49" fmla="*/ 849850 h 3395588"/>
              <a:gd name="connsiteX50" fmla="*/ 1472450 w 2941307"/>
              <a:gd name="connsiteY50" fmla="*/ 193895 h 3395588"/>
              <a:gd name="connsiteX51" fmla="*/ 1472450 w 2941307"/>
              <a:gd name="connsiteY51" fmla="*/ 193895 h 3395588"/>
              <a:gd name="connsiteX52" fmla="*/ 1471841 w 2941307"/>
              <a:gd name="connsiteY52" fmla="*/ 379556 h 3395588"/>
              <a:gd name="connsiteX53" fmla="*/ 1471841 w 2941307"/>
              <a:gd name="connsiteY53" fmla="*/ 379556 h 3395588"/>
              <a:gd name="connsiteX54" fmla="*/ 1470797 w 2941307"/>
              <a:gd name="connsiteY54" fmla="*/ 0 h 3395588"/>
              <a:gd name="connsiteX55" fmla="*/ 2941127 w 2941307"/>
              <a:gd name="connsiteY55" fmla="*/ 848896 h 3395588"/>
              <a:gd name="connsiteX56" fmla="*/ 2938811 w 2941307"/>
              <a:gd name="connsiteY56" fmla="*/ 850233 h 3395588"/>
              <a:gd name="connsiteX57" fmla="*/ 2938810 w 2941307"/>
              <a:gd name="connsiteY57" fmla="*/ 850232 h 3395588"/>
              <a:gd name="connsiteX58" fmla="*/ 2776646 w 2941307"/>
              <a:gd name="connsiteY58" fmla="*/ 943794 h 3395588"/>
              <a:gd name="connsiteX59" fmla="*/ 1472067 w 2941307"/>
              <a:gd name="connsiteY59" fmla="*/ 190594 h 3395588"/>
              <a:gd name="connsiteX60" fmla="*/ 1472677 w 2941307"/>
              <a:gd name="connsiteY60" fmla="*/ 4553 h 3395588"/>
              <a:gd name="connsiteX61" fmla="*/ 1472676 w 2941307"/>
              <a:gd name="connsiteY61" fmla="*/ 4553 h 3395588"/>
              <a:gd name="connsiteX62" fmla="*/ 1472066 w 2941307"/>
              <a:gd name="connsiteY62" fmla="*/ 190593 h 3395588"/>
              <a:gd name="connsiteX63" fmla="*/ 1470781 w 2941307"/>
              <a:gd name="connsiteY63" fmla="*/ 189851 h 3395588"/>
              <a:gd name="connsiteX64" fmla="*/ 1468528 w 2941307"/>
              <a:gd name="connsiteY64" fmla="*/ 191325 h 3395588"/>
              <a:gd name="connsiteX65" fmla="*/ 1468526 w 2941307"/>
              <a:gd name="connsiteY65" fmla="*/ 191325 h 3395588"/>
              <a:gd name="connsiteX66" fmla="*/ 1468527 w 2941307"/>
              <a:gd name="connsiteY66" fmla="*/ 191324 h 3395588"/>
              <a:gd name="connsiteX67" fmla="*/ 1467526 w 2941307"/>
              <a:gd name="connsiteY67" fmla="*/ 190668 h 3395588"/>
              <a:gd name="connsiteX68" fmla="*/ 166412 w 2941307"/>
              <a:gd name="connsiteY68" fmla="*/ 941867 h 3395588"/>
              <a:gd name="connsiteX69" fmla="*/ 5919 w 2941307"/>
              <a:gd name="connsiteY69" fmla="*/ 848503 h 3395588"/>
              <a:gd name="connsiteX70" fmla="*/ 3252 w 2941307"/>
              <a:gd name="connsiteY70" fmla="*/ 849849 h 3395588"/>
              <a:gd name="connsiteX71" fmla="*/ 1 w 2941307"/>
              <a:gd name="connsiteY71" fmla="*/ 847969 h 3395588"/>
              <a:gd name="connsiteX72" fmla="*/ 1467133 w 2941307"/>
              <a:gd name="connsiteY72" fmla="*/ 920 h 3395588"/>
              <a:gd name="connsiteX73" fmla="*/ 1468260 w 2941307"/>
              <a:gd name="connsiteY73" fmla="*/ 1658 h 3395588"/>
              <a:gd name="connsiteX74" fmla="*/ 1468259 w 2941307"/>
              <a:gd name="connsiteY74" fmla="*/ 1659 h 3395588"/>
              <a:gd name="connsiteX75" fmla="*/ 1468261 w 2941307"/>
              <a:gd name="connsiteY75" fmla="*/ 1659 h 339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941307" h="3395588">
                <a:moveTo>
                  <a:pt x="169708" y="943473"/>
                </a:moveTo>
                <a:lnTo>
                  <a:pt x="329723" y="1036559"/>
                </a:lnTo>
                <a:lnTo>
                  <a:pt x="329722" y="1036559"/>
                </a:lnTo>
                <a:lnTo>
                  <a:pt x="169708" y="943474"/>
                </a:lnTo>
                <a:lnTo>
                  <a:pt x="169422" y="943618"/>
                </a:lnTo>
                <a:lnTo>
                  <a:pt x="169421" y="943618"/>
                </a:lnTo>
                <a:close/>
                <a:moveTo>
                  <a:pt x="2938810" y="850233"/>
                </a:moveTo>
                <a:lnTo>
                  <a:pt x="2941307" y="851490"/>
                </a:lnTo>
                <a:lnTo>
                  <a:pt x="2941307" y="2545588"/>
                </a:lnTo>
                <a:lnTo>
                  <a:pt x="2938383" y="2543906"/>
                </a:lnTo>
                <a:lnTo>
                  <a:pt x="2938537" y="2546693"/>
                </a:lnTo>
                <a:lnTo>
                  <a:pt x="1468207" y="3395588"/>
                </a:lnTo>
                <a:lnTo>
                  <a:pt x="1468208" y="3393792"/>
                </a:lnTo>
                <a:lnTo>
                  <a:pt x="2585" y="2547614"/>
                </a:lnTo>
                <a:lnTo>
                  <a:pt x="2790" y="2543979"/>
                </a:lnTo>
                <a:lnTo>
                  <a:pt x="164451" y="2450784"/>
                </a:lnTo>
                <a:lnTo>
                  <a:pt x="164451" y="2450786"/>
                </a:lnTo>
                <a:lnTo>
                  <a:pt x="166928" y="2449358"/>
                </a:lnTo>
                <a:lnTo>
                  <a:pt x="329829" y="2355448"/>
                </a:lnTo>
                <a:lnTo>
                  <a:pt x="329829" y="2355448"/>
                </a:lnTo>
                <a:lnTo>
                  <a:pt x="166929" y="2449358"/>
                </a:lnTo>
                <a:lnTo>
                  <a:pt x="166747" y="2452586"/>
                </a:lnTo>
                <a:lnTo>
                  <a:pt x="1468481" y="3204143"/>
                </a:lnTo>
                <a:lnTo>
                  <a:pt x="1468480" y="3205738"/>
                </a:lnTo>
                <a:lnTo>
                  <a:pt x="2774395" y="2451768"/>
                </a:lnTo>
                <a:lnTo>
                  <a:pt x="2774258" y="2449293"/>
                </a:lnTo>
                <a:lnTo>
                  <a:pt x="2776855" y="2450787"/>
                </a:lnTo>
                <a:lnTo>
                  <a:pt x="2776855" y="946126"/>
                </a:lnTo>
                <a:lnTo>
                  <a:pt x="2774637" y="945010"/>
                </a:lnTo>
                <a:lnTo>
                  <a:pt x="2611099" y="1039364"/>
                </a:lnTo>
                <a:lnTo>
                  <a:pt x="2611098" y="1039363"/>
                </a:lnTo>
                <a:lnTo>
                  <a:pt x="2774637" y="945009"/>
                </a:lnTo>
                <a:lnTo>
                  <a:pt x="2774638" y="945010"/>
                </a:lnTo>
                <a:lnTo>
                  <a:pt x="2776695" y="943822"/>
                </a:lnTo>
                <a:lnTo>
                  <a:pt x="2776647" y="943794"/>
                </a:lnTo>
                <a:close/>
                <a:moveTo>
                  <a:pt x="5919" y="848504"/>
                </a:moveTo>
                <a:lnTo>
                  <a:pt x="166411" y="941868"/>
                </a:lnTo>
                <a:lnTo>
                  <a:pt x="164452" y="942999"/>
                </a:lnTo>
                <a:lnTo>
                  <a:pt x="167340" y="944668"/>
                </a:lnTo>
                <a:lnTo>
                  <a:pt x="169420" y="943618"/>
                </a:lnTo>
                <a:lnTo>
                  <a:pt x="169421" y="943619"/>
                </a:lnTo>
                <a:lnTo>
                  <a:pt x="167340" y="944669"/>
                </a:lnTo>
                <a:lnTo>
                  <a:pt x="167339" y="944668"/>
                </a:lnTo>
                <a:lnTo>
                  <a:pt x="164451" y="946125"/>
                </a:lnTo>
                <a:lnTo>
                  <a:pt x="164451" y="2450783"/>
                </a:lnTo>
                <a:lnTo>
                  <a:pt x="2789" y="2543979"/>
                </a:lnTo>
                <a:lnTo>
                  <a:pt x="0" y="2545587"/>
                </a:lnTo>
                <a:lnTo>
                  <a:pt x="0" y="851489"/>
                </a:lnTo>
                <a:lnTo>
                  <a:pt x="3251" y="849849"/>
                </a:lnTo>
                <a:lnTo>
                  <a:pt x="3252" y="849850"/>
                </a:lnTo>
                <a:close/>
                <a:moveTo>
                  <a:pt x="1472450" y="193895"/>
                </a:moveTo>
                <a:lnTo>
                  <a:pt x="1472450" y="193895"/>
                </a:lnTo>
                <a:lnTo>
                  <a:pt x="1471841" y="379556"/>
                </a:lnTo>
                <a:lnTo>
                  <a:pt x="1471841" y="379556"/>
                </a:lnTo>
                <a:close/>
                <a:moveTo>
                  <a:pt x="1470797" y="0"/>
                </a:moveTo>
                <a:lnTo>
                  <a:pt x="2941127" y="848896"/>
                </a:lnTo>
                <a:lnTo>
                  <a:pt x="2938811" y="850233"/>
                </a:lnTo>
                <a:lnTo>
                  <a:pt x="2938810" y="850232"/>
                </a:lnTo>
                <a:lnTo>
                  <a:pt x="2776646" y="943794"/>
                </a:lnTo>
                <a:lnTo>
                  <a:pt x="1472067" y="190594"/>
                </a:lnTo>
                <a:lnTo>
                  <a:pt x="1472677" y="4553"/>
                </a:lnTo>
                <a:lnTo>
                  <a:pt x="1472676" y="4553"/>
                </a:lnTo>
                <a:lnTo>
                  <a:pt x="1472066" y="190593"/>
                </a:lnTo>
                <a:lnTo>
                  <a:pt x="1470781" y="189851"/>
                </a:lnTo>
                <a:lnTo>
                  <a:pt x="1468528" y="191325"/>
                </a:lnTo>
                <a:lnTo>
                  <a:pt x="1468526" y="191325"/>
                </a:lnTo>
                <a:lnTo>
                  <a:pt x="1468527" y="191324"/>
                </a:lnTo>
                <a:lnTo>
                  <a:pt x="1467526" y="190668"/>
                </a:lnTo>
                <a:lnTo>
                  <a:pt x="166412" y="941867"/>
                </a:lnTo>
                <a:lnTo>
                  <a:pt x="5919" y="848503"/>
                </a:lnTo>
                <a:lnTo>
                  <a:pt x="3252" y="849849"/>
                </a:lnTo>
                <a:lnTo>
                  <a:pt x="1" y="847969"/>
                </a:lnTo>
                <a:lnTo>
                  <a:pt x="1467133" y="920"/>
                </a:lnTo>
                <a:lnTo>
                  <a:pt x="1468260" y="1658"/>
                </a:lnTo>
                <a:lnTo>
                  <a:pt x="1468259" y="1659"/>
                </a:lnTo>
                <a:lnTo>
                  <a:pt x="1468261" y="1659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 w="12700">
            <a:miter lim="400000"/>
          </a:ln>
        </p:spPr>
        <p:txBody>
          <a:bodyPr rot="0" spcFirstLastPara="0" vertOverflow="overflow" horzOverflow="overflow" vert="horz" wrap="square" lIns="28575" tIns="28575" rIns="28575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Figure">
            <a:extLst>
              <a:ext uri="{FF2B5EF4-FFF2-40B4-BE49-F238E27FC236}">
                <a16:creationId xmlns:a16="http://schemas.microsoft.com/office/drawing/2014/main" id="{936FDB25-8668-4FC4-9D7F-6077252D4113}"/>
              </a:ext>
            </a:extLst>
          </p:cNvPr>
          <p:cNvSpPr/>
          <p:nvPr/>
        </p:nvSpPr>
        <p:spPr>
          <a:xfrm>
            <a:off x="4849258" y="2395338"/>
            <a:ext cx="752888" cy="752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2" h="19632" extrusionOk="0">
                <a:moveTo>
                  <a:pt x="267" y="7550"/>
                </a:moveTo>
                <a:cubicBezTo>
                  <a:pt x="1519" y="2277"/>
                  <a:pt x="6808" y="-984"/>
                  <a:pt x="12082" y="267"/>
                </a:cubicBezTo>
                <a:cubicBezTo>
                  <a:pt x="17355" y="1519"/>
                  <a:pt x="20616" y="6808"/>
                  <a:pt x="19365" y="12082"/>
                </a:cubicBezTo>
                <a:cubicBezTo>
                  <a:pt x="18113" y="17355"/>
                  <a:pt x="12824" y="20616"/>
                  <a:pt x="7550" y="19365"/>
                </a:cubicBezTo>
                <a:cubicBezTo>
                  <a:pt x="2277" y="18113"/>
                  <a:pt x="-984" y="12824"/>
                  <a:pt x="267" y="755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06</a:t>
            </a:r>
            <a:endParaRPr sz="32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Cercle">
            <a:extLst>
              <a:ext uri="{FF2B5EF4-FFF2-40B4-BE49-F238E27FC236}">
                <a16:creationId xmlns:a16="http://schemas.microsoft.com/office/drawing/2014/main" id="{6E5649EE-3AE7-4C06-BC5A-CED5D66F4DCA}"/>
              </a:ext>
            </a:extLst>
          </p:cNvPr>
          <p:cNvSpPr/>
          <p:nvPr/>
        </p:nvSpPr>
        <p:spPr>
          <a:xfrm>
            <a:off x="6327776" y="2395338"/>
            <a:ext cx="752740" cy="752740"/>
          </a:xfrm>
          <a:prstGeom prst="ellipse">
            <a:avLst/>
          </a:prstGeom>
          <a:solidFill>
            <a:schemeClr val="tx2"/>
          </a:solidFill>
          <a:ln w="38100">
            <a:solidFill>
              <a:srgbClr val="2B323B"/>
            </a:solidFill>
            <a:miter lim="400000"/>
          </a:ln>
        </p:spPr>
        <p:txBody>
          <a:bodyPr lIns="28575" tIns="28575" rIns="28575" bIns="28575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01</a:t>
            </a:r>
            <a:endParaRPr sz="32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" name="Cercle">
            <a:extLst>
              <a:ext uri="{FF2B5EF4-FFF2-40B4-BE49-F238E27FC236}">
                <a16:creationId xmlns:a16="http://schemas.microsoft.com/office/drawing/2014/main" id="{0D732BBF-CA93-46AC-974C-9C8C3D61DB14}"/>
              </a:ext>
            </a:extLst>
          </p:cNvPr>
          <p:cNvSpPr/>
          <p:nvPr/>
        </p:nvSpPr>
        <p:spPr>
          <a:xfrm>
            <a:off x="7100640" y="3665521"/>
            <a:ext cx="752697" cy="75269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sz="3200" b="1" dirty="0"/>
              <a:t>02</a:t>
            </a:r>
            <a:endParaRPr sz="3200" b="1" dirty="0"/>
          </a:p>
        </p:txBody>
      </p:sp>
      <p:sp>
        <p:nvSpPr>
          <p:cNvPr id="52" name="Cercle">
            <a:extLst>
              <a:ext uri="{FF2B5EF4-FFF2-40B4-BE49-F238E27FC236}">
                <a16:creationId xmlns:a16="http://schemas.microsoft.com/office/drawing/2014/main" id="{1B52D2FB-AD13-4330-A9EF-CD8FBA1F09FE}"/>
              </a:ext>
            </a:extLst>
          </p:cNvPr>
          <p:cNvSpPr/>
          <p:nvPr/>
        </p:nvSpPr>
        <p:spPr>
          <a:xfrm>
            <a:off x="6327776" y="4939443"/>
            <a:ext cx="752740" cy="75274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03</a:t>
            </a:r>
            <a:endParaRPr sz="32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Figure">
            <a:extLst>
              <a:ext uri="{FF2B5EF4-FFF2-40B4-BE49-F238E27FC236}">
                <a16:creationId xmlns:a16="http://schemas.microsoft.com/office/drawing/2014/main" id="{26D5EFAD-C14D-4902-B476-4F632E12FEC5}"/>
              </a:ext>
            </a:extLst>
          </p:cNvPr>
          <p:cNvSpPr/>
          <p:nvPr/>
        </p:nvSpPr>
        <p:spPr>
          <a:xfrm>
            <a:off x="4849258" y="4939443"/>
            <a:ext cx="752888" cy="752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2" h="19632" extrusionOk="0">
                <a:moveTo>
                  <a:pt x="267" y="7550"/>
                </a:moveTo>
                <a:cubicBezTo>
                  <a:pt x="1519" y="2277"/>
                  <a:pt x="6808" y="-984"/>
                  <a:pt x="12082" y="267"/>
                </a:cubicBezTo>
                <a:cubicBezTo>
                  <a:pt x="17355" y="1519"/>
                  <a:pt x="20616" y="6808"/>
                  <a:pt x="19365" y="12082"/>
                </a:cubicBezTo>
                <a:cubicBezTo>
                  <a:pt x="18113" y="17355"/>
                  <a:pt x="12824" y="20616"/>
                  <a:pt x="7550" y="19365"/>
                </a:cubicBezTo>
                <a:cubicBezTo>
                  <a:pt x="2277" y="18113"/>
                  <a:pt x="-984" y="12824"/>
                  <a:pt x="267" y="7550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04</a:t>
            </a:r>
            <a:endParaRPr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Cercle">
            <a:extLst>
              <a:ext uri="{FF2B5EF4-FFF2-40B4-BE49-F238E27FC236}">
                <a16:creationId xmlns:a16="http://schemas.microsoft.com/office/drawing/2014/main" id="{E79783DA-6329-459D-9827-F423BCFE8DDE}"/>
              </a:ext>
            </a:extLst>
          </p:cNvPr>
          <p:cNvSpPr/>
          <p:nvPr/>
        </p:nvSpPr>
        <p:spPr>
          <a:xfrm>
            <a:off x="4109999" y="3665521"/>
            <a:ext cx="752694" cy="75269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miter lim="400000"/>
          </a:ln>
        </p:spPr>
        <p:txBody>
          <a:bodyPr lIns="28575" tIns="28575" rIns="28575" bIns="28575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05</a:t>
            </a:r>
            <a:endParaRPr sz="32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B1332C-F176-46DC-89A8-68B0CB1091D9}"/>
              </a:ext>
            </a:extLst>
          </p:cNvPr>
          <p:cNvSpPr txBox="1"/>
          <p:nvPr/>
        </p:nvSpPr>
        <p:spPr>
          <a:xfrm>
            <a:off x="8099062" y="3311045"/>
            <a:ext cx="2319105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u-HU" sz="2000" b="1" cap="all" dirty="0">
                <a:solidFill>
                  <a:schemeClr val="accent1"/>
                </a:solidFill>
              </a:rPr>
              <a:t>tesztelés és visszacsatolás</a:t>
            </a:r>
          </a:p>
          <a:p>
            <a:r>
              <a:rPr lang="hu-HU" sz="2000" b="1" cap="all" dirty="0">
                <a:solidFill>
                  <a:schemeClr val="accent1"/>
                </a:solidFill>
              </a:rPr>
              <a:t>idő a felkészülésre</a:t>
            </a:r>
            <a:endParaRPr lang="en-US" sz="2000" b="1" cap="all" dirty="0">
              <a:solidFill>
                <a:schemeClr val="accent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853F4B-A21C-4498-92BD-D0622753DCE8}"/>
              </a:ext>
            </a:extLst>
          </p:cNvPr>
          <p:cNvSpPr txBox="1"/>
          <p:nvPr/>
        </p:nvSpPr>
        <p:spPr>
          <a:xfrm>
            <a:off x="8052617" y="5184354"/>
            <a:ext cx="2202816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u-HU" sz="2000" b="1" cap="all" dirty="0">
                <a:solidFill>
                  <a:schemeClr val="accent4">
                    <a:lumMod val="75000"/>
                  </a:schemeClr>
                </a:solidFill>
              </a:rPr>
              <a:t>végrehajtás feltételeinek biztosítása</a:t>
            </a:r>
            <a:endParaRPr lang="en-US" sz="2000" b="1" cap="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7A7188-C585-41D2-8A83-3BF4CC1AE527}"/>
              </a:ext>
            </a:extLst>
          </p:cNvPr>
          <p:cNvSpPr txBox="1"/>
          <p:nvPr/>
        </p:nvSpPr>
        <p:spPr>
          <a:xfrm>
            <a:off x="1776504" y="3683617"/>
            <a:ext cx="1925752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u-HU" sz="2000" b="1" cap="all" dirty="0">
                <a:solidFill>
                  <a:schemeClr val="accent3">
                    <a:lumMod val="75000"/>
                  </a:schemeClr>
                </a:solidFill>
              </a:rPr>
              <a:t>változás-vezetés</a:t>
            </a:r>
            <a:endParaRPr lang="en-US" sz="2000" b="1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5F126A9-DE38-422B-8704-DFCBB74680E6}"/>
              </a:ext>
            </a:extLst>
          </p:cNvPr>
          <p:cNvSpPr txBox="1"/>
          <p:nvPr/>
        </p:nvSpPr>
        <p:spPr>
          <a:xfrm>
            <a:off x="1800668" y="5293657"/>
            <a:ext cx="2202816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u-HU" sz="2000" b="1" cap="all" dirty="0">
                <a:solidFill>
                  <a:schemeClr val="accent6">
                    <a:lumMod val="75000"/>
                  </a:schemeClr>
                </a:solidFill>
              </a:rPr>
              <a:t>(jó)gyakorlat kialakítása, oktatás</a:t>
            </a:r>
            <a:endParaRPr lang="en-US" sz="2000" b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974FD9-FF00-4684-B9DD-C2EF1841094F}"/>
              </a:ext>
            </a:extLst>
          </p:cNvPr>
          <p:cNvSpPr txBox="1"/>
          <p:nvPr/>
        </p:nvSpPr>
        <p:spPr>
          <a:xfrm>
            <a:off x="8016370" y="1790302"/>
            <a:ext cx="2322693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hu-HU" sz="2000" b="1" cap="all" dirty="0">
                <a:solidFill>
                  <a:schemeClr val="tx2"/>
                </a:solidFill>
              </a:rPr>
              <a:t>Bevonás a szabályok kidolgozásába</a:t>
            </a:r>
            <a:endParaRPr lang="en-US" sz="2000" b="1" cap="all" dirty="0">
              <a:solidFill>
                <a:schemeClr val="tx2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4CA16DE-531D-4384-9045-6C2A1498E1EE}"/>
              </a:ext>
            </a:extLst>
          </p:cNvPr>
          <p:cNvSpPr txBox="1"/>
          <p:nvPr/>
        </p:nvSpPr>
        <p:spPr>
          <a:xfrm>
            <a:off x="1559496" y="1790301"/>
            <a:ext cx="2371653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u-HU" sz="2000" b="1" cap="all" dirty="0" err="1">
                <a:solidFill>
                  <a:schemeClr val="accent2"/>
                </a:solidFill>
              </a:rPr>
              <a:t>nyomonkövetésértékelés</a:t>
            </a:r>
            <a:endParaRPr lang="hu-HU" sz="2000" b="1" cap="all" dirty="0">
              <a:solidFill>
                <a:schemeClr val="accent2"/>
              </a:solidFill>
            </a:endParaRPr>
          </a:p>
          <a:p>
            <a:pPr algn="r"/>
            <a:r>
              <a:rPr lang="hu-HU" sz="2000" b="1" cap="all" dirty="0">
                <a:solidFill>
                  <a:schemeClr val="accent2"/>
                </a:solidFill>
              </a:rPr>
              <a:t>visszacsatolás</a:t>
            </a:r>
            <a:endParaRPr lang="en-US" sz="2000" b="1" cap="all" dirty="0">
              <a:solidFill>
                <a:schemeClr val="accent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829512" y="3698558"/>
            <a:ext cx="2315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cap="all" dirty="0">
                <a:solidFill>
                  <a:schemeClr val="tx2"/>
                </a:solidFill>
              </a:rPr>
              <a:t>szabályozott </a:t>
            </a:r>
          </a:p>
          <a:p>
            <a:pPr algn="ctr"/>
            <a:r>
              <a:rPr lang="hu-HU" sz="2000" b="1" cap="all" dirty="0">
                <a:solidFill>
                  <a:schemeClr val="tx2"/>
                </a:solidFill>
              </a:rPr>
              <a:t>működés</a:t>
            </a:r>
          </a:p>
        </p:txBody>
      </p:sp>
    </p:spTree>
    <p:extLst>
      <p:ext uri="{BB962C8B-B14F-4D97-AF65-F5344CB8AC3E}">
        <p14:creationId xmlns:p14="http://schemas.microsoft.com/office/powerpoint/2010/main" val="14381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5" grpId="0"/>
      <p:bldP spid="68" grpId="0"/>
      <p:bldP spid="72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5248DA-F92A-1845-822A-6920337E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60623"/>
            <a:ext cx="11581993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Szakmai szabály </a:t>
            </a:r>
            <a:r>
              <a:rPr lang="hu-HU" sz="3200" b="0" cap="none" dirty="0" err="1"/>
              <a:t>vs</a:t>
            </a:r>
            <a:r>
              <a:rPr lang="hu-HU" sz="3200" b="0" cap="none" dirty="0"/>
              <a:t> napi gyakorlat – a sebfertőzés megelőzése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2EE76D6-7394-C841-B9BD-4D55E4EDF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073" y="1268760"/>
            <a:ext cx="7452319" cy="5589240"/>
          </a:xfr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E52166EF-F877-7245-A86D-D6EB8BEC4035}"/>
              </a:ext>
            </a:extLst>
          </p:cNvPr>
          <p:cNvSpPr/>
          <p:nvPr/>
        </p:nvSpPr>
        <p:spPr>
          <a:xfrm>
            <a:off x="5255147" y="2881219"/>
            <a:ext cx="1920973" cy="2128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1E3766E1-F811-4348-AF25-6B876BA7035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7107495" y="2167804"/>
            <a:ext cx="2678282" cy="1405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12B7F52-858B-6E4D-9528-008BEDA48677}"/>
              </a:ext>
            </a:extLst>
          </p:cNvPr>
          <p:cNvSpPr txBox="1"/>
          <p:nvPr/>
        </p:nvSpPr>
        <p:spPr>
          <a:xfrm>
            <a:off x="9785777" y="1567639"/>
            <a:ext cx="1918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Védőruha, védőöltözet,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kézhigiéne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91D672E9-DF10-4745-98E3-1FE696CE57CD}"/>
              </a:ext>
            </a:extLst>
          </p:cNvPr>
          <p:cNvSpPr/>
          <p:nvPr/>
        </p:nvSpPr>
        <p:spPr>
          <a:xfrm>
            <a:off x="4427718" y="4585097"/>
            <a:ext cx="1920973" cy="1096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DCAFEB36-1D89-DE4C-873D-A11C0E1B01A4}"/>
              </a:ext>
            </a:extLst>
          </p:cNvPr>
          <p:cNvSpPr/>
          <p:nvPr/>
        </p:nvSpPr>
        <p:spPr>
          <a:xfrm>
            <a:off x="4870526" y="5462035"/>
            <a:ext cx="2521617" cy="1391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D1418BB1-F774-8A40-ADB3-E34A822FA624}"/>
              </a:ext>
            </a:extLst>
          </p:cNvPr>
          <p:cNvCxnSpPr>
            <a:cxnSpLocks/>
            <a:stCxn id="15" idx="2"/>
            <a:endCxn id="18" idx="3"/>
          </p:cNvCxnSpPr>
          <p:nvPr/>
        </p:nvCxnSpPr>
        <p:spPr>
          <a:xfrm flipH="1" flipV="1">
            <a:off x="1755646" y="3883536"/>
            <a:ext cx="2672072" cy="1249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EB43305F-BA4C-614A-8D21-7FC629453DB6}"/>
              </a:ext>
            </a:extLst>
          </p:cNvPr>
          <p:cNvSpPr txBox="1"/>
          <p:nvPr/>
        </p:nvSpPr>
        <p:spPr>
          <a:xfrm>
            <a:off x="108276" y="3283371"/>
            <a:ext cx="164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Műtéti terület izolálása</a:t>
            </a:r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B38FB6A9-F940-AD43-9B7C-C8CC4E767F14}"/>
              </a:ext>
            </a:extLst>
          </p:cNvPr>
          <p:cNvSpPr/>
          <p:nvPr/>
        </p:nvSpPr>
        <p:spPr>
          <a:xfrm>
            <a:off x="7107495" y="4133698"/>
            <a:ext cx="1004729" cy="1239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40951E31-900E-1C4F-8063-352F752D1F53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8112224" y="4753457"/>
            <a:ext cx="16992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1E006A3D-9B24-C64A-941C-485ECCC6F67A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7392143" y="5093208"/>
            <a:ext cx="2436352" cy="10645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CF28C21-F369-AE48-9236-B134FBB2EF7D}"/>
              </a:ext>
            </a:extLst>
          </p:cNvPr>
          <p:cNvSpPr txBox="1"/>
          <p:nvPr/>
        </p:nvSpPr>
        <p:spPr>
          <a:xfrm>
            <a:off x="9760627" y="3939045"/>
            <a:ext cx="2125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Eszközök, műszerek fertőtlenítése, sterilizálása, műtői sterilitás</a:t>
            </a:r>
          </a:p>
        </p:txBody>
      </p:sp>
    </p:spTree>
    <p:extLst>
      <p:ext uri="{BB962C8B-B14F-4D97-AF65-F5344CB8AC3E}">
        <p14:creationId xmlns:p14="http://schemas.microsoft.com/office/powerpoint/2010/main" val="26711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 animBg="1"/>
      <p:bldP spid="16" grpId="0" animBg="1"/>
      <p:bldP spid="18" grpId="0"/>
      <p:bldP spid="19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DB2F2356-8965-FE48-A2A2-021F5AB8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07706"/>
            <a:ext cx="7886700" cy="9941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A megelőzés egyéb összetevői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BE1C6F-D457-3346-90FB-B0CA56150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672226"/>
              </p:ext>
            </p:extLst>
          </p:nvPr>
        </p:nvGraphicFramePr>
        <p:xfrm>
          <a:off x="1622612" y="1700811"/>
          <a:ext cx="9045388" cy="502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495603" y="124959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MŰTÉT ELŐTT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248128" y="1753652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>
                    <a:lumMod val="75000"/>
                  </a:schemeClr>
                </a:solidFill>
              </a:rPr>
              <a:t>MŰTÉT UTÁN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9845C0-F054-584D-A206-9F6DB7C1B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484397"/>
              </p:ext>
            </p:extLst>
          </p:nvPr>
        </p:nvGraphicFramePr>
        <p:xfrm>
          <a:off x="6198944" y="2022567"/>
          <a:ext cx="446905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437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Graphic spid="9" grpId="0">
        <p:bldAsOne/>
      </p:bldGraphic>
      <p:bldGraphic spid="9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1F7840-1059-2546-A48C-03370DBE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98" y="44624"/>
            <a:ext cx="7669510" cy="9941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Számos szereplő és feladat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B6EBFC18-957B-5E47-A574-F23C02EDB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307828"/>
              </p:ext>
            </p:extLst>
          </p:nvPr>
        </p:nvGraphicFramePr>
        <p:xfrm>
          <a:off x="-456728" y="1340768"/>
          <a:ext cx="93245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040216" y="2234975"/>
            <a:ext cx="2909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Szükséges a </a:t>
            </a:r>
          </a:p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munkafolyamatok</a:t>
            </a:r>
          </a:p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összehangolása, </a:t>
            </a:r>
          </a:p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ellátók koordinálása</a:t>
            </a:r>
          </a:p>
          <a:p>
            <a:pPr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Lefelé nyíl 4"/>
          <p:cNvSpPr/>
          <p:nvPr/>
        </p:nvSpPr>
        <p:spPr>
          <a:xfrm>
            <a:off x="9264349" y="4107183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048127" y="5343599"/>
            <a:ext cx="293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JÓGYAKORLATOK!</a:t>
            </a:r>
          </a:p>
        </p:txBody>
      </p:sp>
    </p:spTree>
    <p:extLst>
      <p:ext uri="{BB962C8B-B14F-4D97-AF65-F5344CB8AC3E}">
        <p14:creationId xmlns:p14="http://schemas.microsoft.com/office/powerpoint/2010/main" val="24971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>
                    <a:lumMod val="75000"/>
                  </a:schemeClr>
                </a:solidFill>
              </a:rPr>
              <a:t>egy adalék a hazai gyakorlatról...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126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0086" y="-92187"/>
            <a:ext cx="1195332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Rezidensek véleménye, 2019 -a belépéskor ismertették velem…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739" t="2864" r="1775" b="2660"/>
          <a:stretch/>
        </p:blipFill>
        <p:spPr>
          <a:xfrm>
            <a:off x="1559496" y="1399153"/>
            <a:ext cx="8712968" cy="518068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136560" y="637112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N= 86</a:t>
            </a:r>
          </a:p>
        </p:txBody>
      </p:sp>
    </p:spTree>
    <p:extLst>
      <p:ext uri="{BB962C8B-B14F-4D97-AF65-F5344CB8AC3E}">
        <p14:creationId xmlns:p14="http://schemas.microsoft.com/office/powerpoint/2010/main" val="400928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6266767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484784"/>
            <a:ext cx="11305256" cy="47853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hibázás a humán lét része</a:t>
            </a:r>
          </a:p>
          <a:p>
            <a:pPr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hiba, nemkívánatos esemény akkor is van, ha nem beszélünk róla, és nem lesz kevesebb</a:t>
            </a:r>
          </a:p>
          <a:p>
            <a:pPr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komplexebb ellátás -&gt; kockázatosabb ellátás</a:t>
            </a:r>
          </a:p>
          <a:p>
            <a:pPr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világszerte az egészségpolitika fókuszában van</a:t>
            </a:r>
          </a:p>
          <a:p>
            <a:pPr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megfelelő intézkedésekkel, változtatásokkal, költség-hatékony módon tehetünk ellene – gondolkodás váltás szükséges!</a:t>
            </a:r>
          </a:p>
          <a:p>
            <a:pPr>
              <a:spcAft>
                <a:spcPts val="600"/>
              </a:spcAft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használjuk ki a jelen projektben rejlő lehetőségeket, </a:t>
            </a:r>
            <a:b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dolgozói, intézményi, döntéshozói szinten egyaránt</a:t>
            </a:r>
          </a:p>
        </p:txBody>
      </p:sp>
    </p:spTree>
    <p:extLst>
      <p:ext uri="{BB962C8B-B14F-4D97-AF65-F5344CB8AC3E}">
        <p14:creationId xmlns:p14="http://schemas.microsoft.com/office/powerpoint/2010/main" val="208973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68" y="270290"/>
            <a:ext cx="11449272" cy="782446"/>
          </a:xfrm>
        </p:spPr>
        <p:txBody>
          <a:bodyPr>
            <a:noAutofit/>
          </a:bodyPr>
          <a:lstStyle/>
          <a:p>
            <a:r>
              <a:rPr lang="hu-HU" sz="3200" b="0" cap="none" dirty="0"/>
              <a:t>Nemkívánatos esemény (</a:t>
            </a:r>
            <a:r>
              <a:rPr lang="hu-HU" sz="3200" b="0" cap="none" dirty="0" err="1"/>
              <a:t>adverse</a:t>
            </a:r>
            <a:r>
              <a:rPr lang="hu-HU" sz="3200" b="0" cap="none" dirty="0"/>
              <a:t> </a:t>
            </a:r>
            <a:r>
              <a:rPr lang="hu-HU" sz="3200" b="0" cap="none" dirty="0" err="1"/>
              <a:t>event</a:t>
            </a:r>
            <a:r>
              <a:rPr lang="hu-HU" sz="3200" b="0" cap="none" dirty="0"/>
              <a:t>)- esetismertetés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026" y="1582056"/>
            <a:ext cx="11017224" cy="49180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 nővér 4-szeres adagot ad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metotrexátból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Gyakori hiba?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előfordulási arány, amikor a nővér számolja a dózist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és többszörös dózisú fiolából méri ki: 11%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és intravénás oldathoz adja a gyógyszert: 21%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 tehetünk a hiba ismételt előfordulása ellen?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Keressük meg az okokat és szüntessük meg! </a:t>
            </a:r>
          </a:p>
          <a:p>
            <a:pPr marL="3429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059627" y="6330806"/>
            <a:ext cx="259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forrás: Bates, WHO, 2010.</a:t>
            </a:r>
          </a:p>
        </p:txBody>
      </p:sp>
    </p:spTree>
    <p:extLst>
      <p:ext uri="{BB962C8B-B14F-4D97-AF65-F5344CB8AC3E}">
        <p14:creationId xmlns:p14="http://schemas.microsoft.com/office/powerpoint/2010/main" val="11700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4346" y="4325319"/>
            <a:ext cx="8303255" cy="384043"/>
          </a:xfrm>
        </p:spPr>
        <p:txBody>
          <a:bodyPr>
            <a:normAutofit fontScale="90000"/>
          </a:bodyPr>
          <a:lstStyle/>
          <a:p>
            <a:r>
              <a:rPr lang="hu-HU" dirty="0"/>
              <a:t>Dr. habil. Belicza Éva - alprojekt vezető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4346" y="1768643"/>
            <a:ext cx="9502921" cy="1930399"/>
          </a:xfrm>
        </p:spPr>
        <p:txBody>
          <a:bodyPr>
            <a:normAutofit/>
          </a:bodyPr>
          <a:lstStyle/>
          <a:p>
            <a:r>
              <a:rPr lang="hu-HU" sz="4267" dirty="0"/>
              <a:t>KÖSZÖNÖM </a:t>
            </a:r>
            <a:br>
              <a:rPr lang="hu-HU" sz="4267" dirty="0"/>
            </a:br>
            <a:r>
              <a:rPr lang="hu-HU" sz="4267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24436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5400" y="1709905"/>
            <a:ext cx="11161240" cy="49594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tartsunk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többszörös dózisú fiolát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nővéri egységekben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végezzen a nővér gyógyszer dózis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számolást és készítést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minden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számolást gyógyszerész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végezzen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minden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keveréket gyógyszerész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állítson össze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alkalmazzunk 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vonalkódos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ellenőrző rendszert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120336" y="6406589"/>
            <a:ext cx="259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forrás: Bates, WHO, 2010.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07368" y="116632"/>
            <a:ext cx="7148347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Mit tehetünk ellene?</a:t>
            </a:r>
          </a:p>
        </p:txBody>
      </p:sp>
    </p:spTree>
    <p:extLst>
      <p:ext uri="{BB962C8B-B14F-4D97-AF65-F5344CB8AC3E}">
        <p14:creationId xmlns:p14="http://schemas.microsoft.com/office/powerpoint/2010/main" val="6115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11089232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Betegbiztonság – mi az?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8708" y="1484787"/>
            <a:ext cx="11089232" cy="511256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Mentesség az akaratlan bántalomtól – </a:t>
            </a:r>
            <a:b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Nil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nocere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károsodások elkerülése, megelőzése és javítása az egészségügyi ellátás területén hozott intézkedésekkel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betegbiztonsági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kockázatok felismerése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rendszerek, folyamatok kialakítása a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kockázatok elkerülésére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törekedve</a:t>
            </a:r>
          </a:p>
          <a:p>
            <a:pPr>
              <a:spcAft>
                <a:spcPts val="1200"/>
              </a:spcAft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5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68" y="107346"/>
            <a:ext cx="8404427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A nemkívánatos események </a:t>
            </a:r>
            <a:r>
              <a:rPr lang="hu-HU" sz="3200" b="0" cap="none" dirty="0" err="1"/>
              <a:t>terhe</a:t>
            </a:r>
            <a:endParaRPr lang="hu-HU" sz="3200" b="0" cap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1384" y="1412779"/>
            <a:ext cx="11305256" cy="495801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minden 10. fekvőbeteg érintett, a kórházi költségvetés 15%-át igényelve!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minden 4. járóbeteg érintett,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terhe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GDP 3%-a!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terhek többsége néhány általános nemkívánatos eseményre vezethető vissza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HAI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VTE,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decubitus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ADE, rossz vagy kései diagnózisok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50-70% megelőzhető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megelőzés jellemzően olcsóbb</a:t>
            </a:r>
            <a:b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pl. VTE a kórházi költségvetés százalékában: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elkerülhető esetek kezelési költsége: 4%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megelőzési költségek: 0,13%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474482" y="637078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OECD, 2017, 2018</a:t>
            </a:r>
          </a:p>
        </p:txBody>
      </p:sp>
    </p:spTree>
    <p:extLst>
      <p:ext uri="{BB962C8B-B14F-4D97-AF65-F5344CB8AC3E}">
        <p14:creationId xmlns:p14="http://schemas.microsoft.com/office/powerpoint/2010/main" val="8885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07368" y="44624"/>
            <a:ext cx="11175032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Megállapítható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jelentős teher a betegnek!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jelentős teher az ellátóknak!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jelentős teher a társadalomnak!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megelőzés olcsóbb lehet!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b="1" dirty="0">
                <a:solidFill>
                  <a:srgbClr val="C00000"/>
                </a:solidFill>
              </a:rPr>
              <a:t>foglalkozni kell vele!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hogyan?</a:t>
            </a:r>
          </a:p>
        </p:txBody>
      </p:sp>
    </p:spTree>
    <p:extLst>
      <p:ext uri="{BB962C8B-B14F-4D97-AF65-F5344CB8AC3E}">
        <p14:creationId xmlns:p14="http://schemas.microsoft.com/office/powerpoint/2010/main" val="212342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360" y="44624"/>
            <a:ext cx="9793091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Megelőzési lehetőségek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70911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szakemberek oktatása és képzése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klinikai irányítás 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u-HU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clinical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governance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betegbiztonsági standardok, protokollok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nyitottság bátorítása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hibákból való tanulás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jógyakorlatok terjesztése és fenntartása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személyek és betegek bevonása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b="1" dirty="0">
                <a:solidFill>
                  <a:srgbClr val="C00000"/>
                </a:solidFill>
              </a:rPr>
              <a:t>alapvető feltétel: 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>a biztonsághoz vezető kultúra kialakítása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959820" y="6332339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forrás: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Jha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2013, OECD 2017, 2018, WHO 2018</a:t>
            </a:r>
          </a:p>
        </p:txBody>
      </p:sp>
    </p:spTree>
    <p:extLst>
      <p:ext uri="{BB962C8B-B14F-4D97-AF65-F5344CB8AC3E}">
        <p14:creationId xmlns:p14="http://schemas.microsoft.com/office/powerpoint/2010/main" val="16616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>
                <a:solidFill>
                  <a:schemeClr val="tx2">
                    <a:lumMod val="75000"/>
                  </a:schemeClr>
                </a:solidFill>
              </a:rPr>
              <a:t>kultúra???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549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6">
            <a:extLst>
              <a:ext uri="{FF2B5EF4-FFF2-40B4-BE49-F238E27FC236}">
                <a16:creationId xmlns:a16="http://schemas.microsoft.com/office/drawing/2014/main" id="{FD78C491-EDAB-4469-8714-D5D59869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31933"/>
            <a:ext cx="11665296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b="0" cap="none" dirty="0"/>
              <a:t>Veszélyes üzemek</a:t>
            </a:r>
            <a:endParaRPr lang="en-AU" sz="3200" b="0" cap="none" dirty="0"/>
          </a:p>
        </p:txBody>
      </p:sp>
      <p:pic>
        <p:nvPicPr>
          <p:cNvPr id="10" name="Tartalom helye 9" descr="A képen kültéri, személy, sima, épület látható&#10;&#10;A leírás teljesen megbízható">
            <a:extLst>
              <a:ext uri="{FF2B5EF4-FFF2-40B4-BE49-F238E27FC236}">
                <a16:creationId xmlns:a16="http://schemas.microsoft.com/office/drawing/2014/main" id="{4FE8BAE9-191B-4F54-9542-A66A242313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01" y="919515"/>
            <a:ext cx="6373510" cy="3585099"/>
          </a:xfrm>
        </p:spPr>
      </p:pic>
      <p:pic>
        <p:nvPicPr>
          <p:cNvPr id="12" name="Tartalom helye 11" descr="A képen beltéri, személy, fal, férfi látható&#10;&#10;A leírás teljesen megbízható">
            <a:extLst>
              <a:ext uri="{FF2B5EF4-FFF2-40B4-BE49-F238E27FC236}">
                <a16:creationId xmlns:a16="http://schemas.microsoft.com/office/drawing/2014/main" id="{0ABBBAE2-EB58-402F-B904-8D469C96F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042433"/>
            <a:ext cx="5928659" cy="340637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19F7A49-991B-41DB-B4B7-BC523EA5A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3" y="1268760"/>
            <a:ext cx="1949760" cy="194976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4AA2EE5-D374-4E59-BD21-8F32A8C66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56" y="3735266"/>
            <a:ext cx="2300262" cy="23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685</Words>
  <Application>Microsoft Office PowerPoint</Application>
  <PresentationFormat>Szélesvásznú</PresentationFormat>
  <Paragraphs>144</Paragraphs>
  <Slides>20</Slides>
  <Notes>3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Office-téma</vt:lpstr>
      <vt:lpstr>1_Office-téma</vt:lpstr>
      <vt:lpstr>Dr. habil. Belicza Éva - alprojekt vezető</vt:lpstr>
      <vt:lpstr>Nemkívánatos esemény (adverse event)- esetismertetés</vt:lpstr>
      <vt:lpstr>Mit tehetünk ellene?</vt:lpstr>
      <vt:lpstr>Betegbiztonság – mi az?</vt:lpstr>
      <vt:lpstr>A nemkívánatos események terhe</vt:lpstr>
      <vt:lpstr>Megállapítható</vt:lpstr>
      <vt:lpstr>Megelőzési lehetőségek</vt:lpstr>
      <vt:lpstr>kultúra???</vt:lpstr>
      <vt:lpstr>Veszélyes üzemek</vt:lpstr>
      <vt:lpstr>A kultúra szerepe…</vt:lpstr>
      <vt:lpstr>Betegbiztonságot támogató szervezeti kultúra elvárt jellemzői</vt:lpstr>
      <vt:lpstr>Jelenlegi kultúra jellemző tévhitei</vt:lpstr>
      <vt:lpstr>Szabályozottság elérése</vt:lpstr>
      <vt:lpstr>Szakmai szabály vs napi gyakorlat – a sebfertőzés megelőzése</vt:lpstr>
      <vt:lpstr>A megelőzés egyéb összetevői</vt:lpstr>
      <vt:lpstr>Számos szereplő és feladat</vt:lpstr>
      <vt:lpstr>egy adalék a hazai gyakorlatról...</vt:lpstr>
      <vt:lpstr>Rezidensek véleménye, 2019 -a belépéskor ismertették velem…</vt:lpstr>
      <vt:lpstr>Összegzés</vt:lpstr>
      <vt:lpstr>Dr. habil. Belicza Éva - alprojekt vezető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dorottya vékony</cp:lastModifiedBy>
  <cp:revision>112</cp:revision>
  <dcterms:created xsi:type="dcterms:W3CDTF">2014-03-03T11:13:53Z</dcterms:created>
  <dcterms:modified xsi:type="dcterms:W3CDTF">2019-04-04T13:10:15Z</dcterms:modified>
</cp:coreProperties>
</file>